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6" r:id="rId9"/>
    <p:sldMasterId id="2147483674" r:id="rId10"/>
  </p:sldMasterIdLst>
  <p:notesMasterIdLst>
    <p:notesMasterId r:id="rId41"/>
  </p:notesMasterIdLst>
  <p:sldIdLst>
    <p:sldId id="256" r:id="rId11"/>
    <p:sldId id="286" r:id="rId12"/>
    <p:sldId id="257" r:id="rId13"/>
    <p:sldId id="258" r:id="rId14"/>
    <p:sldId id="259" r:id="rId15"/>
    <p:sldId id="284" r:id="rId16"/>
    <p:sldId id="261" r:id="rId17"/>
    <p:sldId id="262" r:id="rId18"/>
    <p:sldId id="278" r:id="rId19"/>
    <p:sldId id="264" r:id="rId20"/>
    <p:sldId id="279" r:id="rId21"/>
    <p:sldId id="285" r:id="rId22"/>
    <p:sldId id="263" r:id="rId23"/>
    <p:sldId id="265" r:id="rId24"/>
    <p:sldId id="293" r:id="rId25"/>
    <p:sldId id="292" r:id="rId26"/>
    <p:sldId id="294" r:id="rId27"/>
    <p:sldId id="268" r:id="rId28"/>
    <p:sldId id="269" r:id="rId29"/>
    <p:sldId id="289" r:id="rId30"/>
    <p:sldId id="290" r:id="rId31"/>
    <p:sldId id="288" r:id="rId32"/>
    <p:sldId id="295" r:id="rId33"/>
    <p:sldId id="272" r:id="rId34"/>
    <p:sldId id="281" r:id="rId35"/>
    <p:sldId id="282" r:id="rId36"/>
    <p:sldId id="296" r:id="rId37"/>
    <p:sldId id="291" r:id="rId38"/>
    <p:sldId id="283" r:id="rId39"/>
    <p:sldId id="277" r:id="rId40"/>
  </p:sldIdLst>
  <p:sldSz cx="12192000" cy="6858000"/>
  <p:notesSz cx="6858000" cy="9144000"/>
  <p:custShowLst>
    <p:custShow name="Presentation" id="0">
      <p:sldLst>
        <p:sld r:id="rId13"/>
        <p:sld r:id="rId14"/>
        <p:sld r:id="rId15"/>
        <p:sld r:id="rId16"/>
        <p:sld r:id="rId17"/>
        <p:sld r:id="rId18"/>
        <p:sld r:id="rId19"/>
        <p:sld r:id="rId20"/>
        <p:sld r:id="rId21"/>
        <p:sld r:id="rId22"/>
        <p:sld r:id="rId23"/>
        <p:sld r:id="rId24"/>
        <p:sld r:id="rId28"/>
        <p:sld r:id="rId29"/>
        <p:sld r:id="rId34"/>
        <p:sld r:id="rId35"/>
        <p:sld r:id="rId36"/>
        <p:sld r:id="rId39"/>
        <p:sld r:id="rId40"/>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hgTwWv2e6cfsD4amduF83883Ga7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2"/>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0F01F8-803C-4D4C-9ED9-F34669E00EDE}">
  <a:tblStyle styleId="{8D0F01F8-803C-4D4C-9ED9-F34669E00ED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63"/>
    <p:restoredTop sz="89280"/>
  </p:normalViewPr>
  <p:slideViewPr>
    <p:cSldViewPr snapToGrid="0">
      <p:cViewPr>
        <p:scale>
          <a:sx n="96" d="100"/>
          <a:sy n="96" d="100"/>
        </p:scale>
        <p:origin x="1280" y="160"/>
      </p:cViewPr>
      <p:guideLst/>
    </p:cSldViewPr>
  </p:slideViewPr>
  <p:outlineViewPr>
    <p:cViewPr>
      <p:scale>
        <a:sx n="33" d="100"/>
        <a:sy n="33" d="100"/>
      </p:scale>
      <p:origin x="0" y="0"/>
    </p:cViewPr>
  </p:outlineViewPr>
  <p:notesTextViewPr>
    <p:cViewPr>
      <p:scale>
        <a:sx n="275" d="100"/>
        <a:sy n="2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customschemas.google.com/relationships/presentationmetadata" Target="meta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000" dirty="0"/>
              <a:t>Welcome Guests, Speakers, Sponsors</a:t>
            </a:r>
          </a:p>
          <a:p>
            <a:pPr marL="0" lvl="0" indent="0" algn="l" rtl="0">
              <a:spcBef>
                <a:spcPts val="0"/>
              </a:spcBef>
              <a:spcAft>
                <a:spcPts val="0"/>
              </a:spcAft>
              <a:buNone/>
            </a:pPr>
            <a:endParaRPr lang="en-US" sz="2000" dirty="0"/>
          </a:p>
          <a:p>
            <a:pPr marL="0" lvl="0" indent="0" algn="l" rtl="0">
              <a:spcBef>
                <a:spcPts val="0"/>
              </a:spcBef>
              <a:spcAft>
                <a:spcPts val="0"/>
              </a:spcAft>
              <a:buNone/>
            </a:pPr>
            <a:r>
              <a:rPr lang="en-US" sz="2000" dirty="0"/>
              <a:t>Lina </a:t>
            </a:r>
            <a:r>
              <a:rPr lang="en-US" sz="2000" dirty="0" err="1"/>
              <a:t>Tsakiris</a:t>
            </a:r>
            <a:r>
              <a:rPr lang="en-US" sz="2000" dirty="0"/>
              <a:t>, Victor Munro</a:t>
            </a:r>
          </a:p>
          <a:p>
            <a:pPr marL="0" lvl="0" indent="0" algn="l" rtl="0">
              <a:spcBef>
                <a:spcPts val="0"/>
              </a:spcBef>
              <a:spcAft>
                <a:spcPts val="0"/>
              </a:spcAft>
              <a:buNone/>
            </a:pPr>
            <a:r>
              <a:rPr lang="en-US" sz="2000" dirty="0"/>
              <a:t>ADSS, Attain, </a:t>
            </a:r>
            <a:r>
              <a:rPr lang="en-US" sz="2000" dirty="0" err="1"/>
              <a:t>Feenics</a:t>
            </a:r>
            <a:r>
              <a:rPr lang="en-US" sz="2000" dirty="0"/>
              <a:t>, Genetec, Rhea, Securitas, Shopify, Stantec, 360 ASC</a:t>
            </a:r>
          </a:p>
          <a:p>
            <a:pPr marL="0" lvl="0" indent="0" algn="l" rtl="0">
              <a:spcBef>
                <a:spcPts val="0"/>
              </a:spcBef>
              <a:spcAft>
                <a:spcPts val="0"/>
              </a:spcAft>
              <a:buNone/>
            </a:pPr>
            <a:endParaRPr lang="en-US" sz="2000" dirty="0"/>
          </a:p>
          <a:p>
            <a:pPr marL="0" lvl="0" indent="0" algn="l" rtl="0">
              <a:spcBef>
                <a:spcPts val="0"/>
              </a:spcBef>
              <a:spcAft>
                <a:spcPts val="0"/>
              </a:spcAft>
              <a:buNone/>
            </a:pPr>
            <a:r>
              <a:rPr lang="en-US" sz="2000" dirty="0"/>
              <a:t>Logistics</a:t>
            </a:r>
          </a:p>
          <a:p>
            <a:pPr marL="0" lvl="0" indent="0" algn="l" rtl="0">
              <a:spcBef>
                <a:spcPts val="0"/>
              </a:spcBef>
              <a:spcAft>
                <a:spcPts val="0"/>
              </a:spcAft>
              <a:buNone/>
            </a:pPr>
            <a:endParaRPr lang="en-US" sz="2000" dirty="0"/>
          </a:p>
          <a:p>
            <a:pPr marL="0" lvl="0" indent="0" algn="l" rtl="0">
              <a:spcBef>
                <a:spcPts val="0"/>
              </a:spcBef>
              <a:spcAft>
                <a:spcPts val="0"/>
              </a:spcAft>
              <a:buNone/>
            </a:pPr>
            <a:r>
              <a:rPr lang="en-US" sz="2000" dirty="0"/>
              <a:t>Dan</a:t>
            </a:r>
            <a:endParaRPr sz="2000" dirty="0"/>
          </a:p>
        </p:txBody>
      </p:sp>
      <p:sp>
        <p:nvSpPr>
          <p:cNvPr id="157" name="Google Shape;1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t>Raphael</a:t>
            </a:r>
          </a:p>
          <a:p>
            <a:pPr marL="0" lvl="0" indent="0" algn="l" rtl="0">
              <a:spcBef>
                <a:spcPts val="0"/>
              </a:spcBef>
              <a:spcAft>
                <a:spcPts val="0"/>
              </a:spcAft>
              <a:buNone/>
            </a:pPr>
            <a:endParaRPr dirty="0"/>
          </a:p>
        </p:txBody>
      </p:sp>
      <p:sp>
        <p:nvSpPr>
          <p:cNvPr id="217" name="Google Shape;2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t>Raphael</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11</a:t>
            </a:fld>
            <a:endParaRPr lang="en-US"/>
          </a:p>
        </p:txBody>
      </p:sp>
    </p:spTree>
    <p:extLst>
      <p:ext uri="{BB962C8B-B14F-4D97-AF65-F5344CB8AC3E}">
        <p14:creationId xmlns:p14="http://schemas.microsoft.com/office/powerpoint/2010/main" val="1513602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t>Raphael</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12</a:t>
            </a:fld>
            <a:endParaRPr lang="en-US"/>
          </a:p>
        </p:txBody>
      </p:sp>
    </p:spTree>
    <p:extLst>
      <p:ext uri="{BB962C8B-B14F-4D97-AF65-F5344CB8AC3E}">
        <p14:creationId xmlns:p14="http://schemas.microsoft.com/office/powerpoint/2010/main" val="2264483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t>Raphael</a:t>
            </a:r>
          </a:p>
          <a:p>
            <a:pPr marL="0" lvl="0" indent="0" algn="l" rtl="0">
              <a:spcBef>
                <a:spcPts val="0"/>
              </a:spcBef>
              <a:spcAft>
                <a:spcPts val="0"/>
              </a:spcAft>
              <a:buNone/>
            </a:pPr>
            <a:endParaRPr dirty="0"/>
          </a:p>
        </p:txBody>
      </p:sp>
      <p:sp>
        <p:nvSpPr>
          <p:cNvPr id="206" name="Google Shape;2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t>Raphael</a:t>
            </a:r>
          </a:p>
          <a:p>
            <a:pPr marL="0" lvl="0" indent="0" algn="l" rtl="0">
              <a:spcBef>
                <a:spcPts val="0"/>
              </a:spcBef>
              <a:spcAft>
                <a:spcPts val="0"/>
              </a:spcAft>
              <a:buNone/>
            </a:pPr>
            <a:endParaRPr dirty="0"/>
          </a:p>
        </p:txBody>
      </p:sp>
      <p:sp>
        <p:nvSpPr>
          <p:cNvPr id="228" name="Google Shape;2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Mathieu</a:t>
            </a:r>
            <a:endParaRPr dirty="0"/>
          </a:p>
        </p:txBody>
      </p:sp>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3527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Mathieu</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16</a:t>
            </a:fld>
            <a:endParaRPr lang="en-US"/>
          </a:p>
        </p:txBody>
      </p:sp>
    </p:spTree>
    <p:extLst>
      <p:ext uri="{BB962C8B-B14F-4D97-AF65-F5344CB8AC3E}">
        <p14:creationId xmlns:p14="http://schemas.microsoft.com/office/powerpoint/2010/main" val="2367204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Mark</a:t>
            </a:r>
          </a:p>
        </p:txBody>
      </p:sp>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4343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CA" dirty="0"/>
          </a:p>
          <a:p>
            <a:pPr marL="0" lvl="0" indent="0" algn="l" rtl="0">
              <a:spcBef>
                <a:spcPts val="0"/>
              </a:spcBef>
              <a:spcAft>
                <a:spcPts val="0"/>
              </a:spcAft>
              <a:buNone/>
            </a:pPr>
            <a:r>
              <a:rPr lang="en-CA" dirty="0"/>
              <a:t>Mark</a:t>
            </a:r>
            <a:endParaRPr dirty="0"/>
          </a:p>
        </p:txBody>
      </p:sp>
      <p:sp>
        <p:nvSpPr>
          <p:cNvPr id="250" name="Google Shape;25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CA" dirty="0"/>
              <a:t>Mark</a:t>
            </a:r>
            <a:endParaRPr dirty="0"/>
          </a:p>
        </p:txBody>
      </p:sp>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t>Welcome Guests, Speakers, Sponsors</a:t>
            </a:r>
          </a:p>
          <a:p>
            <a:pPr marL="0" lvl="0" indent="0" algn="l" rtl="0">
              <a:spcBef>
                <a:spcPts val="0"/>
              </a:spcBef>
              <a:spcAft>
                <a:spcPts val="0"/>
              </a:spcAft>
              <a:buNone/>
            </a:pPr>
            <a:endParaRPr lang="en-US" sz="1800" dirty="0"/>
          </a:p>
          <a:p>
            <a:pPr marL="0" lvl="0" indent="0" algn="l" rtl="0">
              <a:spcBef>
                <a:spcPts val="0"/>
              </a:spcBef>
              <a:spcAft>
                <a:spcPts val="0"/>
              </a:spcAft>
              <a:buNone/>
            </a:pPr>
            <a:r>
              <a:rPr lang="en-US" sz="1800" dirty="0"/>
              <a:t>Lina </a:t>
            </a:r>
            <a:r>
              <a:rPr lang="en-US" sz="1800" dirty="0" err="1"/>
              <a:t>Tsakiris</a:t>
            </a:r>
            <a:r>
              <a:rPr lang="en-US" sz="1800" dirty="0"/>
              <a:t>, Victor Munro</a:t>
            </a:r>
          </a:p>
          <a:p>
            <a:pPr marL="0" lvl="0" indent="0" algn="l" rtl="0">
              <a:spcBef>
                <a:spcPts val="0"/>
              </a:spcBef>
              <a:spcAft>
                <a:spcPts val="0"/>
              </a:spcAft>
              <a:buNone/>
            </a:pPr>
            <a:r>
              <a:rPr lang="en-US" sz="1800" dirty="0"/>
              <a:t>ADSS, Attain, </a:t>
            </a:r>
            <a:r>
              <a:rPr lang="en-US" sz="1800" dirty="0" err="1"/>
              <a:t>Feenics</a:t>
            </a:r>
            <a:r>
              <a:rPr lang="en-US" sz="1800" dirty="0"/>
              <a:t>, Genetec, Rhea, Securitas, Shopify, Stantec, 360 ASC</a:t>
            </a:r>
          </a:p>
          <a:p>
            <a:pPr marL="0" lvl="0" indent="0" algn="l" rtl="0">
              <a:spcBef>
                <a:spcPts val="0"/>
              </a:spcBef>
              <a:spcAft>
                <a:spcPts val="0"/>
              </a:spcAft>
              <a:buNone/>
            </a:pPr>
            <a:endParaRPr lang="en-US" sz="1800" dirty="0"/>
          </a:p>
          <a:p>
            <a:pPr marL="0" lvl="0" indent="0" algn="l" rtl="0">
              <a:spcBef>
                <a:spcPts val="0"/>
              </a:spcBef>
              <a:spcAft>
                <a:spcPts val="0"/>
              </a:spcAft>
              <a:buNone/>
            </a:pPr>
            <a:r>
              <a:rPr lang="en-US" sz="1800" dirty="0"/>
              <a:t>Logistics</a:t>
            </a:r>
          </a:p>
          <a:p>
            <a:pPr marL="0" lvl="0" indent="0" algn="l" rtl="0">
              <a:spcBef>
                <a:spcPts val="0"/>
              </a:spcBef>
              <a:spcAft>
                <a:spcPts val="0"/>
              </a:spcAft>
              <a:buNone/>
            </a:pPr>
            <a:endParaRPr lang="en-US" sz="1800" dirty="0"/>
          </a:p>
          <a:p>
            <a:pPr marL="0" lvl="0" indent="0" algn="l" rtl="0">
              <a:spcBef>
                <a:spcPts val="0"/>
              </a:spcBef>
              <a:spcAft>
                <a:spcPts val="0"/>
              </a:spcAft>
              <a:buNone/>
            </a:pPr>
            <a:r>
              <a:rPr lang="en-US" sz="1800" dirty="0"/>
              <a:t>Dan</a:t>
            </a:r>
          </a:p>
          <a:p>
            <a:pPr marL="0" lvl="0" indent="0" algn="l" rtl="0">
              <a:spcBef>
                <a:spcPts val="0"/>
              </a:spcBef>
              <a:spcAft>
                <a:spcPts val="0"/>
              </a:spcAft>
              <a:buNone/>
            </a:pPr>
            <a:endParaRPr lang="en-US" dirty="0"/>
          </a:p>
        </p:txBody>
      </p:sp>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17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CA" dirty="0"/>
              <a:t>Mark</a:t>
            </a:r>
            <a:endParaRPr dirty="0"/>
          </a:p>
        </p:txBody>
      </p:sp>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6340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CA" dirty="0"/>
              <a:t>Mark</a:t>
            </a:r>
            <a:endParaRPr dirty="0"/>
          </a:p>
        </p:txBody>
      </p:sp>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7738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CA" dirty="0"/>
              <a:t>Mark</a:t>
            </a:r>
            <a:endParaRPr dirty="0"/>
          </a:p>
        </p:txBody>
      </p:sp>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3083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Dan</a:t>
            </a:r>
          </a:p>
        </p:txBody>
      </p:sp>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3792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CA" dirty="0"/>
              <a:t>Mark</a:t>
            </a:r>
            <a:endParaRPr dirty="0"/>
          </a:p>
        </p:txBody>
      </p:sp>
      <p:sp>
        <p:nvSpPr>
          <p:cNvPr id="290" name="Google Shape;29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Mark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25</a:t>
            </a:fld>
            <a:endParaRPr lang="en-US"/>
          </a:p>
        </p:txBody>
      </p:sp>
    </p:spTree>
    <p:extLst>
      <p:ext uri="{BB962C8B-B14F-4D97-AF65-F5344CB8AC3E}">
        <p14:creationId xmlns:p14="http://schemas.microsoft.com/office/powerpoint/2010/main" val="2128402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Mark</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26</a:t>
            </a:fld>
            <a:endParaRPr lang="en-US"/>
          </a:p>
        </p:txBody>
      </p:sp>
    </p:spTree>
    <p:extLst>
      <p:ext uri="{BB962C8B-B14F-4D97-AF65-F5344CB8AC3E}">
        <p14:creationId xmlns:p14="http://schemas.microsoft.com/office/powerpoint/2010/main" val="1221645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Dan</a:t>
            </a:r>
          </a:p>
        </p:txBody>
      </p:sp>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1535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Dan</a:t>
            </a:r>
            <a:endParaRPr dirty="0"/>
          </a:p>
        </p:txBody>
      </p:sp>
      <p:sp>
        <p:nvSpPr>
          <p:cNvPr id="299" name="Google Shape;29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6032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Dan</a:t>
            </a:r>
            <a:endParaRPr dirty="0"/>
          </a:p>
        </p:txBody>
      </p:sp>
      <p:sp>
        <p:nvSpPr>
          <p:cNvPr id="299" name="Google Shape;29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3552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Agenda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Dan</a:t>
            </a:r>
            <a:endParaRPr dirty="0"/>
          </a:p>
        </p:txBody>
      </p:sp>
      <p:sp>
        <p:nvSpPr>
          <p:cNvPr id="165" name="Google Shape;1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“A banker fell overboard from a friend’s sailboat. The friend grabbed a life preserver, held it up, not knowing if the banker could swim, and shouted, ‘Can you float alone?’ ‘Obviously,’ the banker replied, ‘but this is a heck of a time to talk business.”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Dan</a:t>
            </a:r>
            <a:endParaRPr dirty="0"/>
          </a:p>
        </p:txBody>
      </p:sp>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goal for 2022 and 2023 was to strengthen the foundation for the Ottawa Chapter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Our vision 2022/23 was to focus on:</a:t>
            </a:r>
          </a:p>
          <a:p>
            <a:pPr marL="285750" lvl="0" indent="-285750" algn="l" rtl="0">
              <a:spcBef>
                <a:spcPts val="0"/>
              </a:spcBef>
              <a:spcAft>
                <a:spcPts val="0"/>
              </a:spcAft>
              <a:buFont typeface="Arial" panose="020B0604020202020204" pitchFamily="34" charset="0"/>
              <a:buChar char="•"/>
            </a:pPr>
            <a:r>
              <a:rPr lang="en-US" dirty="0"/>
              <a:t>The development of additional committees focusing on Women in Security, Education and Certification as a starting point</a:t>
            </a:r>
          </a:p>
          <a:p>
            <a:pPr marL="285750" lvl="0" indent="-285750" algn="l" rtl="0">
              <a:spcBef>
                <a:spcPts val="0"/>
              </a:spcBef>
              <a:spcAft>
                <a:spcPts val="0"/>
              </a:spcAft>
              <a:buFont typeface="Arial" panose="020B0604020202020204" pitchFamily="34" charset="0"/>
              <a:buChar char="•"/>
            </a:pPr>
            <a:r>
              <a:rPr lang="en-US" dirty="0"/>
              <a:t>Collaboration and benchmarking with other chapters across Canada and ASIS Canada</a:t>
            </a:r>
          </a:p>
          <a:p>
            <a:pPr marL="285750" lvl="0" indent="-285750" algn="l" rtl="0">
              <a:spcBef>
                <a:spcPts val="0"/>
              </a:spcBef>
              <a:spcAft>
                <a:spcPts val="0"/>
              </a:spcAft>
              <a:buFont typeface="Arial" panose="020B0604020202020204" pitchFamily="34" charset="0"/>
              <a:buChar char="•"/>
            </a:pPr>
            <a:r>
              <a:rPr lang="en-US" dirty="0"/>
              <a:t>And leveraging additional resources through ASIS International</a:t>
            </a:r>
          </a:p>
          <a:p>
            <a:pPr marL="285750" lvl="0" indent="-285750" algn="l" rtl="0">
              <a:spcBef>
                <a:spcPts val="0"/>
              </a:spcBef>
              <a:spcAft>
                <a:spcPts val="0"/>
              </a:spcAft>
              <a:buFont typeface="Arial" panose="020B0604020202020204" pitchFamily="34" charset="0"/>
              <a:buChar char="•"/>
            </a:pPr>
            <a:r>
              <a:rPr lang="en-US" dirty="0"/>
              <a:t>Creating sustainable initiatives focusing on education and certification</a:t>
            </a:r>
          </a:p>
          <a:p>
            <a:pPr marL="285750" lvl="0" indent="-285750" algn="l" rtl="0">
              <a:spcBef>
                <a:spcPts val="0"/>
              </a:spcBef>
              <a:spcAft>
                <a:spcPts val="0"/>
              </a:spcAft>
              <a:buFont typeface="Arial" panose="020B0604020202020204" pitchFamily="34" charset="0"/>
              <a:buChar char="•"/>
            </a:pPr>
            <a:r>
              <a:rPr lang="en-US" dirty="0"/>
              <a:t>Staying visible and relevant by connecting with our members and the security community to gauge interest get valuable feedback</a:t>
            </a:r>
          </a:p>
          <a:p>
            <a:pPr marL="285750" lvl="0" indent="-285750" algn="l" rtl="0">
              <a:spcBef>
                <a:spcPts val="0"/>
              </a:spcBef>
              <a:spcAft>
                <a:spcPts val="0"/>
              </a:spcAft>
              <a:buFont typeface="Arial" panose="020B0604020202020204" pitchFamily="34" charset="0"/>
              <a:buChar char="•"/>
            </a:pPr>
            <a:r>
              <a:rPr lang="en-US" dirty="0"/>
              <a:t>Lastly in developing a stronger foundation for the chapter this sets us up for success when it comes to succession planning as the goal </a:t>
            </a:r>
          </a:p>
          <a:p>
            <a:pPr marL="0" lvl="0" indent="0" algn="l" rtl="0">
              <a:spcBef>
                <a:spcPts val="0"/>
              </a:spcBef>
              <a:spcAft>
                <a:spcPts val="0"/>
              </a:spcAft>
              <a:buNone/>
            </a:pPr>
            <a:endParaRPr lang="en-US" dirty="0"/>
          </a:p>
          <a:p>
            <a:pPr algn="l"/>
            <a:r>
              <a:rPr lang="en-CA" b="1" i="0" cap="all" dirty="0">
                <a:solidFill>
                  <a:srgbClr val="A9BB4D"/>
                </a:solidFill>
                <a:effectLst/>
                <a:latin typeface="Fira Sans" panose="020B0503050000020004" pitchFamily="34" charset="0"/>
              </a:rPr>
              <a:t>CORE VALUES</a:t>
            </a:r>
          </a:p>
          <a:p>
            <a:pPr algn="l"/>
            <a:r>
              <a:rPr lang="en-CA" b="0" i="0" dirty="0">
                <a:solidFill>
                  <a:srgbClr val="444444"/>
                </a:solidFill>
                <a:effectLst/>
                <a:latin typeface="Fira Sans" panose="020B0503050000020004" pitchFamily="34" charset="0"/>
              </a:rPr>
              <a:t>Essential to ASIS International’s success globally are common, core values that will bind our organization leadership together. Our core values include a commitment to:</a:t>
            </a:r>
          </a:p>
          <a:p>
            <a:pPr algn="l">
              <a:buFont typeface="+mj-lt"/>
              <a:buAutoNum type="arabicPeriod"/>
            </a:pPr>
            <a:r>
              <a:rPr lang="en-CA" b="0" i="0" dirty="0">
                <a:solidFill>
                  <a:srgbClr val="444444"/>
                </a:solidFill>
                <a:effectLst/>
                <a:latin typeface="Fira Sans" panose="020B0503050000020004" pitchFamily="34" charset="0"/>
              </a:rPr>
              <a:t>Creating a welcoming environment and community for all security management practitioners and related stakeholders.</a:t>
            </a:r>
          </a:p>
          <a:p>
            <a:pPr algn="l">
              <a:buFont typeface="+mj-lt"/>
              <a:buAutoNum type="arabicPeriod"/>
            </a:pPr>
            <a:r>
              <a:rPr lang="en-CA" b="0" i="0" dirty="0">
                <a:solidFill>
                  <a:srgbClr val="444444"/>
                </a:solidFill>
                <a:effectLst/>
                <a:latin typeface="Fira Sans" panose="020B0503050000020004" pitchFamily="34" charset="0"/>
              </a:rPr>
              <a:t>Creating a community that collectively addresses profession-related challenges in a way that respects global, regional, and local practices.</a:t>
            </a:r>
          </a:p>
          <a:p>
            <a:pPr algn="l">
              <a:buFont typeface="+mj-lt"/>
              <a:buAutoNum type="arabicPeriod"/>
            </a:pPr>
            <a:r>
              <a:rPr lang="en-CA" b="0" i="0" dirty="0">
                <a:solidFill>
                  <a:srgbClr val="444444"/>
                </a:solidFill>
                <a:effectLst/>
                <a:latin typeface="Fira Sans" panose="020B0503050000020004" pitchFamily="34" charset="0"/>
              </a:rPr>
              <a:t>Transparency in operation and decision-making, including selection of volunteer leaders and decision-making efforts of leadership bodies.</a:t>
            </a:r>
          </a:p>
          <a:p>
            <a:pPr algn="l">
              <a:buFont typeface="+mj-lt"/>
              <a:buAutoNum type="arabicPeriod"/>
            </a:pPr>
            <a:r>
              <a:rPr lang="en-CA" b="0" i="0" dirty="0">
                <a:solidFill>
                  <a:srgbClr val="444444"/>
                </a:solidFill>
                <a:effectLst/>
                <a:latin typeface="Fira Sans" panose="020B0503050000020004" pitchFamily="34" charset="0"/>
              </a:rPr>
              <a:t>Encouraging diversity in organization membership and Individual characteristics.</a:t>
            </a:r>
          </a:p>
          <a:p>
            <a:pPr algn="l">
              <a:buFont typeface="+mj-lt"/>
              <a:buAutoNum type="arabicPeriod"/>
            </a:pPr>
            <a:r>
              <a:rPr lang="en-CA" b="0" i="0" dirty="0">
                <a:solidFill>
                  <a:srgbClr val="444444"/>
                </a:solidFill>
                <a:effectLst/>
                <a:latin typeface="Fira Sans" panose="020B0503050000020004" pitchFamily="34" charset="0"/>
              </a:rPr>
              <a:t>Demonstrating respect and courtesy for all security management practitioners and related stakeholders.</a:t>
            </a:r>
          </a:p>
          <a:p>
            <a:pPr marL="0" lvl="0" indent="0" algn="l" rtl="0">
              <a:spcBef>
                <a:spcPts val="0"/>
              </a:spcBef>
              <a:spcAft>
                <a:spcPts val="0"/>
              </a:spcAft>
              <a:buNone/>
            </a:pPr>
            <a:endParaRPr lang="en-US" dirty="0"/>
          </a:p>
          <a:p>
            <a:pPr marL="0" lvl="0" indent="0" algn="l" rtl="0">
              <a:spcBef>
                <a:spcPts val="0"/>
              </a:spcBef>
              <a:spcAft>
                <a:spcPts val="0"/>
              </a:spcAft>
              <a:buNone/>
            </a:pPr>
            <a:endParaRPr lang="en-CA" dirty="0"/>
          </a:p>
          <a:p>
            <a:pPr marL="0" lvl="0" indent="0" algn="l" rtl="0">
              <a:spcBef>
                <a:spcPts val="0"/>
              </a:spcBef>
              <a:spcAft>
                <a:spcPts val="0"/>
              </a:spcAft>
              <a:buNone/>
            </a:pPr>
            <a:r>
              <a:rPr lang="en-CA" dirty="0"/>
              <a:t>Dan</a:t>
            </a:r>
            <a:endParaRPr dirty="0"/>
          </a:p>
        </p:txBody>
      </p:sp>
      <p:sp>
        <p:nvSpPr>
          <p:cNvPr id="178" name="Google Shape;17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have made great progress this year, and aim to do more to further the chapter next year.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will start with member engagement, your feedback is valuable to us. This enables us to have the greatest impact and bring value to our community. Keep an eye out for the pulse survey in the coming months.</a:t>
            </a:r>
          </a:p>
          <a:p>
            <a:pPr marL="0" lvl="0" indent="0" algn="l" rtl="0">
              <a:spcBef>
                <a:spcPts val="0"/>
              </a:spcBef>
              <a:spcAft>
                <a:spcPts val="0"/>
              </a:spcAft>
              <a:buNone/>
            </a:pPr>
            <a:r>
              <a:rPr lang="en-US" dirty="0"/>
              <a:t>We are always looking for volunteers, this is a minimal commitment. A few meetings a year, a few hours hear and there, you do what you can.</a:t>
            </a:r>
          </a:p>
          <a:p>
            <a:pPr marL="0" lvl="0" indent="0" algn="l" rtl="0">
              <a:spcBef>
                <a:spcPts val="0"/>
              </a:spcBef>
              <a:spcAft>
                <a:spcPts val="0"/>
              </a:spcAft>
              <a:buNone/>
            </a:pPr>
            <a:r>
              <a:rPr lang="en-US" dirty="0"/>
              <a:t>Planning sessions, we will host a planning session, open to all committee members and will share the results back with our members.</a:t>
            </a:r>
          </a:p>
          <a:p>
            <a:pPr marL="0" lvl="0" indent="0" algn="l" rtl="0">
              <a:spcBef>
                <a:spcPts val="0"/>
              </a:spcBef>
              <a:spcAft>
                <a:spcPts val="0"/>
              </a:spcAft>
              <a:buNone/>
            </a:pPr>
            <a:r>
              <a:rPr lang="en-US" dirty="0"/>
              <a:t>Continued focus on education and certification. This stems member feedback, so far in the past two years we have ran a CPP and PSP study group based on your feedback.</a:t>
            </a:r>
          </a:p>
          <a:p>
            <a:pPr marL="0" lvl="0" indent="0" algn="l" rtl="0">
              <a:spcBef>
                <a:spcPts val="0"/>
              </a:spcBef>
              <a:spcAft>
                <a:spcPts val="0"/>
              </a:spcAft>
              <a:buNone/>
            </a:pPr>
            <a:r>
              <a:rPr lang="en-US" dirty="0"/>
              <a:t>Continued collaboration with other chapters to benchmark, ASIS Canada and International to align and seek additional resources, and industry professional organizations such as CANASA, ACOPS to to name a few.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Dan</a:t>
            </a:r>
          </a:p>
        </p:txBody>
      </p:sp>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31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Raphael</a:t>
            </a:r>
            <a:endParaRPr dirty="0"/>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annual Golf Tournament saw over 100 golfers </a:t>
            </a:r>
          </a:p>
          <a:p>
            <a:pPr marL="0" lvl="0" indent="0" algn="l" rtl="0">
              <a:spcBef>
                <a:spcPts val="0"/>
              </a:spcBef>
              <a:spcAft>
                <a:spcPts val="0"/>
              </a:spcAft>
              <a:buNone/>
            </a:pPr>
            <a:endParaRPr lang="en-US" dirty="0"/>
          </a:p>
          <a:p>
            <a:pPr marL="0" lvl="0" indent="0" algn="l" rtl="0">
              <a:spcBef>
                <a:spcPts val="0"/>
              </a:spcBef>
              <a:spcAft>
                <a:spcPts val="0"/>
              </a:spcAft>
              <a:buNone/>
            </a:pPr>
            <a:r>
              <a:rPr lang="en-CA" dirty="0"/>
              <a:t>Raphael</a:t>
            </a:r>
            <a:endParaRPr dirty="0"/>
          </a:p>
        </p:txBody>
      </p:sp>
      <p:sp>
        <p:nvSpPr>
          <p:cNvPr id="197" name="Google Shape;1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t>Raphael</a:t>
            </a:r>
          </a:p>
          <a:p>
            <a:pPr marL="0" lvl="0" indent="0" algn="l" rtl="0">
              <a:spcBef>
                <a:spcPts val="0"/>
              </a:spcBef>
              <a:spcAft>
                <a:spcPts val="0"/>
              </a:spcAft>
              <a:buNone/>
            </a:pPr>
            <a:endParaRPr dirty="0"/>
          </a:p>
        </p:txBody>
      </p:sp>
      <p:sp>
        <p:nvSpPr>
          <p:cNvPr id="217" name="Google Shape;2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6913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2"/>
          <p:cNvSpPr txBox="1">
            <a:spLocks noGrp="1"/>
          </p:cNvSpPr>
          <p:nvPr>
            <p:ph type="ctrTitle"/>
          </p:nvPr>
        </p:nvSpPr>
        <p:spPr>
          <a:xfrm>
            <a:off x="1524000" y="1122363"/>
            <a:ext cx="9144000" cy="2717638"/>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1400"/>
              <a:buNone/>
              <a:defRPr sz="6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 name="Google Shape;18;p22"/>
          <p:cNvSpPr txBox="1">
            <a:spLocks noGrp="1"/>
          </p:cNvSpPr>
          <p:nvPr>
            <p:ph type="subTitle" idx="1"/>
          </p:nvPr>
        </p:nvSpPr>
        <p:spPr>
          <a:xfrm>
            <a:off x="1524000" y="3906175"/>
            <a:ext cx="9144000" cy="1351624"/>
          </a:xfrm>
          <a:prstGeom prst="rect">
            <a:avLst/>
          </a:prstGeom>
          <a:noFill/>
          <a:ln>
            <a:noFill/>
          </a:ln>
        </p:spPr>
        <p:txBody>
          <a:bodyPr spcFirstLastPara="1" wrap="square" lIns="0" tIns="0" rIns="0" bIns="0" anchor="t" anchorCtr="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2E495A"/>
              </a:buClr>
              <a:buSzPts val="2000"/>
              <a:buNone/>
              <a:defRPr sz="2000"/>
            </a:lvl2pPr>
            <a:lvl3pPr lvl="2" algn="ctr">
              <a:lnSpc>
                <a:spcPct val="90000"/>
              </a:lnSpc>
              <a:spcBef>
                <a:spcPts val="500"/>
              </a:spcBef>
              <a:spcAft>
                <a:spcPts val="0"/>
              </a:spcAft>
              <a:buClr>
                <a:srgbClr val="2E495A"/>
              </a:buClr>
              <a:buSzPts val="1800"/>
              <a:buNone/>
              <a:defRPr sz="1800"/>
            </a:lvl3pPr>
            <a:lvl4pPr lvl="3" algn="ctr">
              <a:lnSpc>
                <a:spcPct val="90000"/>
              </a:lnSpc>
              <a:spcBef>
                <a:spcPts val="500"/>
              </a:spcBef>
              <a:spcAft>
                <a:spcPts val="0"/>
              </a:spcAft>
              <a:buClr>
                <a:srgbClr val="2E495A"/>
              </a:buClr>
              <a:buSzPts val="1600"/>
              <a:buNone/>
              <a:defRPr sz="1600"/>
            </a:lvl4pPr>
            <a:lvl5pPr lvl="4" algn="ctr">
              <a:lnSpc>
                <a:spcPct val="90000"/>
              </a:lnSpc>
              <a:spcBef>
                <a:spcPts val="500"/>
              </a:spcBef>
              <a:spcAft>
                <a:spcPts val="0"/>
              </a:spcAft>
              <a:buClr>
                <a:srgbClr val="2E495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2"/>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9"/>
        <p:cNvGrpSpPr/>
        <p:nvPr/>
      </p:nvGrpSpPr>
      <p:grpSpPr>
        <a:xfrm>
          <a:off x="0" y="0"/>
          <a:ext cx="0" cy="0"/>
          <a:chOff x="0" y="0"/>
          <a:chExt cx="0" cy="0"/>
        </a:xfrm>
      </p:grpSpPr>
      <p:sp>
        <p:nvSpPr>
          <p:cNvPr id="90" name="Google Shape;90;p36"/>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1" name="Google Shape;91;p36"/>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Clr>
                <a:srgbClr val="2E495A"/>
              </a:buClr>
              <a:buSzPts val="2400"/>
              <a:buChar char="•"/>
              <a:defRPr sz="2400"/>
            </a:lvl1pPr>
            <a:lvl2pPr marL="914400" lvl="1" indent="-355600" algn="l">
              <a:lnSpc>
                <a:spcPct val="90000"/>
              </a:lnSpc>
              <a:spcBef>
                <a:spcPts val="500"/>
              </a:spcBef>
              <a:spcAft>
                <a:spcPts val="0"/>
              </a:spcAft>
              <a:buClr>
                <a:srgbClr val="2E495A"/>
              </a:buClr>
              <a:buSzPts val="2000"/>
              <a:buChar char="•"/>
              <a:defRPr sz="2000"/>
            </a:lvl2pPr>
            <a:lvl3pPr marL="1371600" lvl="2" indent="-342900" algn="l">
              <a:lnSpc>
                <a:spcPct val="90000"/>
              </a:lnSpc>
              <a:spcBef>
                <a:spcPts val="500"/>
              </a:spcBef>
              <a:spcAft>
                <a:spcPts val="0"/>
              </a:spcAft>
              <a:buClr>
                <a:srgbClr val="2E495A"/>
              </a:buClr>
              <a:buSzPts val="1800"/>
              <a:buChar char="•"/>
              <a:defRPr sz="1800"/>
            </a:lvl3pPr>
            <a:lvl4pPr marL="1828800" lvl="3" indent="-330200" algn="l">
              <a:lnSpc>
                <a:spcPct val="90000"/>
              </a:lnSpc>
              <a:spcBef>
                <a:spcPts val="500"/>
              </a:spcBef>
              <a:spcAft>
                <a:spcPts val="0"/>
              </a:spcAft>
              <a:buClr>
                <a:srgbClr val="2E495A"/>
              </a:buClr>
              <a:buSzPts val="1600"/>
              <a:buChar char="•"/>
              <a:defRPr sz="1600"/>
            </a:lvl4pPr>
            <a:lvl5pPr marL="2286000" lvl="4" indent="-330200" algn="l">
              <a:lnSpc>
                <a:spcPct val="90000"/>
              </a:lnSpc>
              <a:spcBef>
                <a:spcPts val="500"/>
              </a:spcBef>
              <a:spcAft>
                <a:spcPts val="0"/>
              </a:spcAft>
              <a:buClr>
                <a:srgbClr val="2E495A"/>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6"/>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10531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152"/>
        <p:cNvGrpSpPr/>
        <p:nvPr/>
      </p:nvGrpSpPr>
      <p:grpSpPr>
        <a:xfrm>
          <a:off x="0" y="0"/>
          <a:ext cx="0" cy="0"/>
          <a:chOff x="0" y="0"/>
          <a:chExt cx="0" cy="0"/>
        </a:xfrm>
      </p:grpSpPr>
      <p:sp>
        <p:nvSpPr>
          <p:cNvPr id="153" name="Google Shape;153;p48"/>
          <p:cNvSpPr txBox="1">
            <a:spLocks noGrp="1"/>
          </p:cNvSpPr>
          <p:nvPr>
            <p:ph type="body" idx="1"/>
          </p:nvPr>
        </p:nvSpPr>
        <p:spPr>
          <a:xfrm>
            <a:off x="831849" y="3222302"/>
            <a:ext cx="10664733" cy="2148688"/>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4" name="Google Shape;154;p48"/>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27"/>
        <p:cNvGrpSpPr/>
        <p:nvPr/>
      </p:nvGrpSpPr>
      <p:grpSpPr>
        <a:xfrm>
          <a:off x="0" y="0"/>
          <a:ext cx="0" cy="0"/>
          <a:chOff x="0" y="0"/>
          <a:chExt cx="0" cy="0"/>
        </a:xfrm>
      </p:grpSpPr>
      <p:sp>
        <p:nvSpPr>
          <p:cNvPr id="28" name="Google Shape;28;p24"/>
          <p:cNvSpPr txBox="1">
            <a:spLocks noGrp="1"/>
          </p:cNvSpPr>
          <p:nvPr>
            <p:ph type="ctrTitle"/>
          </p:nvPr>
        </p:nvSpPr>
        <p:spPr>
          <a:xfrm>
            <a:off x="1524000" y="1122363"/>
            <a:ext cx="9144000" cy="2717638"/>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1400"/>
              <a:buNone/>
              <a:defRPr sz="6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24"/>
          <p:cNvSpPr txBox="1">
            <a:spLocks noGrp="1"/>
          </p:cNvSpPr>
          <p:nvPr>
            <p:ph type="subTitle" idx="1"/>
          </p:nvPr>
        </p:nvSpPr>
        <p:spPr>
          <a:xfrm>
            <a:off x="1524000" y="3906175"/>
            <a:ext cx="9144000" cy="1351624"/>
          </a:xfrm>
          <a:prstGeom prst="rect">
            <a:avLst/>
          </a:prstGeom>
          <a:noFill/>
          <a:ln>
            <a:noFill/>
          </a:ln>
        </p:spPr>
        <p:txBody>
          <a:bodyPr spcFirstLastPara="1" wrap="square" lIns="0" tIns="0" rIns="0" bIns="0" anchor="t" anchorCtr="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2E495A"/>
              </a:buClr>
              <a:buSzPts val="2000"/>
              <a:buNone/>
              <a:defRPr sz="2000"/>
            </a:lvl2pPr>
            <a:lvl3pPr lvl="2" algn="ctr">
              <a:lnSpc>
                <a:spcPct val="90000"/>
              </a:lnSpc>
              <a:spcBef>
                <a:spcPts val="500"/>
              </a:spcBef>
              <a:spcAft>
                <a:spcPts val="0"/>
              </a:spcAft>
              <a:buClr>
                <a:srgbClr val="2E495A"/>
              </a:buClr>
              <a:buSzPts val="1800"/>
              <a:buNone/>
              <a:defRPr sz="1800"/>
            </a:lvl3pPr>
            <a:lvl4pPr lvl="3" algn="ctr">
              <a:lnSpc>
                <a:spcPct val="90000"/>
              </a:lnSpc>
              <a:spcBef>
                <a:spcPts val="500"/>
              </a:spcBef>
              <a:spcAft>
                <a:spcPts val="0"/>
              </a:spcAft>
              <a:buClr>
                <a:srgbClr val="2E495A"/>
              </a:buClr>
              <a:buSzPts val="1600"/>
              <a:buNone/>
              <a:defRPr sz="1600"/>
            </a:lvl4pPr>
            <a:lvl5pPr lvl="4" algn="ctr">
              <a:lnSpc>
                <a:spcPct val="90000"/>
              </a:lnSpc>
              <a:spcBef>
                <a:spcPts val="500"/>
              </a:spcBef>
              <a:spcAft>
                <a:spcPts val="0"/>
              </a:spcAft>
              <a:buClr>
                <a:srgbClr val="2E495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24"/>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type="title">
  <p:cSld name="TITLE">
    <p:spTree>
      <p:nvGrpSpPr>
        <p:cNvPr id="1" name="Shape 38"/>
        <p:cNvGrpSpPr/>
        <p:nvPr/>
      </p:nvGrpSpPr>
      <p:grpSpPr>
        <a:xfrm>
          <a:off x="0" y="0"/>
          <a:ext cx="0" cy="0"/>
          <a:chOff x="0" y="0"/>
          <a:chExt cx="0" cy="0"/>
        </a:xfrm>
      </p:grpSpPr>
      <p:sp>
        <p:nvSpPr>
          <p:cNvPr id="39" name="Google Shape;39;p26"/>
          <p:cNvSpPr txBox="1">
            <a:spLocks noGrp="1"/>
          </p:cNvSpPr>
          <p:nvPr>
            <p:ph type="ctrTitle"/>
          </p:nvPr>
        </p:nvSpPr>
        <p:spPr>
          <a:xfrm>
            <a:off x="1524000" y="1122363"/>
            <a:ext cx="9144000" cy="2717638"/>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1400"/>
              <a:buNone/>
              <a:defRPr sz="6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0" name="Google Shape;40;p26"/>
          <p:cNvSpPr txBox="1">
            <a:spLocks noGrp="1"/>
          </p:cNvSpPr>
          <p:nvPr>
            <p:ph type="subTitle" idx="1"/>
          </p:nvPr>
        </p:nvSpPr>
        <p:spPr>
          <a:xfrm>
            <a:off x="1524000" y="3906175"/>
            <a:ext cx="9144000" cy="1351624"/>
          </a:xfrm>
          <a:prstGeom prst="rect">
            <a:avLst/>
          </a:prstGeom>
          <a:noFill/>
          <a:ln>
            <a:noFill/>
          </a:ln>
        </p:spPr>
        <p:txBody>
          <a:bodyPr spcFirstLastPara="1" wrap="square" lIns="0" tIns="0" rIns="0" bIns="0" anchor="t" anchorCtr="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2E495A"/>
              </a:buClr>
              <a:buSzPts val="2000"/>
              <a:buNone/>
              <a:defRPr sz="2000"/>
            </a:lvl2pPr>
            <a:lvl3pPr lvl="2" algn="ctr">
              <a:lnSpc>
                <a:spcPct val="90000"/>
              </a:lnSpc>
              <a:spcBef>
                <a:spcPts val="500"/>
              </a:spcBef>
              <a:spcAft>
                <a:spcPts val="0"/>
              </a:spcAft>
              <a:buClr>
                <a:srgbClr val="2E495A"/>
              </a:buClr>
              <a:buSzPts val="1800"/>
              <a:buNone/>
              <a:defRPr sz="1800"/>
            </a:lvl3pPr>
            <a:lvl4pPr lvl="3" algn="ctr">
              <a:lnSpc>
                <a:spcPct val="90000"/>
              </a:lnSpc>
              <a:spcBef>
                <a:spcPts val="500"/>
              </a:spcBef>
              <a:spcAft>
                <a:spcPts val="0"/>
              </a:spcAft>
              <a:buClr>
                <a:srgbClr val="2E495A"/>
              </a:buClr>
              <a:buSzPts val="1600"/>
              <a:buNone/>
              <a:defRPr sz="1600"/>
            </a:lvl4pPr>
            <a:lvl5pPr lvl="4" algn="ctr">
              <a:lnSpc>
                <a:spcPct val="90000"/>
              </a:lnSpc>
              <a:spcBef>
                <a:spcPts val="500"/>
              </a:spcBef>
              <a:spcAft>
                <a:spcPts val="0"/>
              </a:spcAft>
              <a:buClr>
                <a:srgbClr val="2E495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1" name="Google Shape;41;p26"/>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48"/>
        <p:cNvGrpSpPr/>
        <p:nvPr/>
      </p:nvGrpSpPr>
      <p:grpSpPr>
        <a:xfrm>
          <a:off x="0" y="0"/>
          <a:ext cx="0" cy="0"/>
          <a:chOff x="0" y="0"/>
          <a:chExt cx="0" cy="0"/>
        </a:xfrm>
      </p:grpSpPr>
      <p:sp>
        <p:nvSpPr>
          <p:cNvPr id="49" name="Google Shape;49;p28"/>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0" name="Google Shape;50;p28"/>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Clr>
                <a:schemeClr val="lt1"/>
              </a:buClr>
              <a:buSzPts val="2400"/>
              <a:buChar char="•"/>
              <a:defRPr sz="2400">
                <a:solidFill>
                  <a:schemeClr val="lt1"/>
                </a:solidFill>
              </a:defRPr>
            </a:lvl1pPr>
            <a:lvl2pPr marL="914400" lvl="1" indent="-355600" algn="l">
              <a:lnSpc>
                <a:spcPct val="90000"/>
              </a:lnSpc>
              <a:spcBef>
                <a:spcPts val="500"/>
              </a:spcBef>
              <a:spcAft>
                <a:spcPts val="0"/>
              </a:spcAft>
              <a:buClr>
                <a:schemeClr val="lt1"/>
              </a:buClr>
              <a:buSzPts val="2000"/>
              <a:buChar char="•"/>
              <a:defRPr sz="2000">
                <a:solidFill>
                  <a:schemeClr val="lt1"/>
                </a:solidFill>
              </a:defRPr>
            </a:lvl2pPr>
            <a:lvl3pPr marL="1371600" lvl="2" indent="-342900" algn="l">
              <a:lnSpc>
                <a:spcPct val="90000"/>
              </a:lnSpc>
              <a:spcBef>
                <a:spcPts val="500"/>
              </a:spcBef>
              <a:spcAft>
                <a:spcPts val="0"/>
              </a:spcAft>
              <a:buClr>
                <a:schemeClr val="lt1"/>
              </a:buClr>
              <a:buSzPts val="1800"/>
              <a:buChar char="•"/>
              <a:defRPr sz="18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8"/>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590398" y="457200"/>
            <a:ext cx="3932237" cy="1600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sz="32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Clr>
                <a:srgbClr val="2E495A"/>
              </a:buClr>
              <a:buSzPts val="2400"/>
              <a:buChar char="•"/>
              <a:defRPr sz="2400"/>
            </a:lvl1pPr>
            <a:lvl2pPr marL="914400" lvl="1" indent="-355600" algn="l">
              <a:lnSpc>
                <a:spcPct val="90000"/>
              </a:lnSpc>
              <a:spcBef>
                <a:spcPts val="500"/>
              </a:spcBef>
              <a:spcAft>
                <a:spcPts val="0"/>
              </a:spcAft>
              <a:buClr>
                <a:srgbClr val="2E495A"/>
              </a:buClr>
              <a:buSzPts val="2000"/>
              <a:buChar char="•"/>
              <a:defRPr sz="2000"/>
            </a:lvl2pPr>
            <a:lvl3pPr marL="1371600" lvl="2" indent="-342900" algn="l">
              <a:lnSpc>
                <a:spcPct val="90000"/>
              </a:lnSpc>
              <a:spcBef>
                <a:spcPts val="500"/>
              </a:spcBef>
              <a:spcAft>
                <a:spcPts val="0"/>
              </a:spcAft>
              <a:buClr>
                <a:srgbClr val="2E495A"/>
              </a:buClr>
              <a:buSzPts val="1800"/>
              <a:buChar char="•"/>
              <a:defRPr sz="1800"/>
            </a:lvl3pPr>
            <a:lvl4pPr marL="1828800" lvl="3" indent="-330200" algn="l">
              <a:lnSpc>
                <a:spcPct val="90000"/>
              </a:lnSpc>
              <a:spcBef>
                <a:spcPts val="500"/>
              </a:spcBef>
              <a:spcAft>
                <a:spcPts val="0"/>
              </a:spcAft>
              <a:buClr>
                <a:srgbClr val="2E495A"/>
              </a:buClr>
              <a:buSzPts val="1600"/>
              <a:buChar char="•"/>
              <a:defRPr sz="1600"/>
            </a:lvl4pPr>
            <a:lvl5pPr marL="2286000" lvl="4" indent="-330200" algn="l">
              <a:lnSpc>
                <a:spcPct val="90000"/>
              </a:lnSpc>
              <a:spcBef>
                <a:spcPts val="500"/>
              </a:spcBef>
              <a:spcAft>
                <a:spcPts val="0"/>
              </a:spcAft>
              <a:buClr>
                <a:srgbClr val="2E495A"/>
              </a:buClr>
              <a:buSzPts val="1600"/>
              <a:buChar char="•"/>
              <a:defRPr sz="1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590398" y="2209800"/>
            <a:ext cx="3932237" cy="365918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rgbClr val="2E495A"/>
              </a:buClr>
              <a:buSzPts val="1400"/>
              <a:buNone/>
              <a:defRPr sz="1400"/>
            </a:lvl2pPr>
            <a:lvl3pPr marL="1371600" lvl="2" indent="-228600" algn="l">
              <a:lnSpc>
                <a:spcPct val="90000"/>
              </a:lnSpc>
              <a:spcBef>
                <a:spcPts val="500"/>
              </a:spcBef>
              <a:spcAft>
                <a:spcPts val="0"/>
              </a:spcAft>
              <a:buClr>
                <a:srgbClr val="2E495A"/>
              </a:buClr>
              <a:buSzPts val="1200"/>
              <a:buNone/>
              <a:defRPr sz="1200"/>
            </a:lvl3pPr>
            <a:lvl4pPr marL="1828800" lvl="3" indent="-228600" algn="l">
              <a:lnSpc>
                <a:spcPct val="90000"/>
              </a:lnSpc>
              <a:spcBef>
                <a:spcPts val="500"/>
              </a:spcBef>
              <a:spcAft>
                <a:spcPts val="0"/>
              </a:spcAft>
              <a:buClr>
                <a:srgbClr val="2E495A"/>
              </a:buClr>
              <a:buSzPts val="1000"/>
              <a:buNone/>
              <a:defRPr sz="1000"/>
            </a:lvl4pPr>
            <a:lvl5pPr marL="2286000" lvl="4" indent="-228600" algn="l">
              <a:lnSpc>
                <a:spcPct val="90000"/>
              </a:lnSpc>
              <a:spcBef>
                <a:spcPts val="500"/>
              </a:spcBef>
              <a:spcAft>
                <a:spcPts val="0"/>
              </a:spcAft>
              <a:buClr>
                <a:srgbClr val="2E495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Slide" type="title">
  <p:cSld name="TITLE">
    <p:spTree>
      <p:nvGrpSpPr>
        <p:cNvPr id="1" name="Shape 70"/>
        <p:cNvGrpSpPr/>
        <p:nvPr/>
      </p:nvGrpSpPr>
      <p:grpSpPr>
        <a:xfrm>
          <a:off x="0" y="0"/>
          <a:ext cx="0" cy="0"/>
          <a:chOff x="0" y="0"/>
          <a:chExt cx="0" cy="0"/>
        </a:xfrm>
      </p:grpSpPr>
      <p:sp>
        <p:nvSpPr>
          <p:cNvPr id="71" name="Google Shape;71;p32"/>
          <p:cNvSpPr txBox="1">
            <a:spLocks noGrp="1"/>
          </p:cNvSpPr>
          <p:nvPr>
            <p:ph type="ctrTitle"/>
          </p:nvPr>
        </p:nvSpPr>
        <p:spPr>
          <a:xfrm>
            <a:off x="836612" y="1122363"/>
            <a:ext cx="9831388"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2" name="Google Shape;72;p32"/>
          <p:cNvSpPr txBox="1">
            <a:spLocks noGrp="1"/>
          </p:cNvSpPr>
          <p:nvPr>
            <p:ph type="subTitle" idx="1"/>
          </p:nvPr>
        </p:nvSpPr>
        <p:spPr>
          <a:xfrm>
            <a:off x="836612" y="3602038"/>
            <a:ext cx="9831388" cy="1655762"/>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Clr>
                <a:srgbClr val="2E495A"/>
              </a:buClr>
              <a:buSzPts val="2400"/>
              <a:buNone/>
              <a:defRPr sz="2400"/>
            </a:lvl1pPr>
            <a:lvl2pPr lvl="1" algn="ctr">
              <a:lnSpc>
                <a:spcPct val="90000"/>
              </a:lnSpc>
              <a:spcBef>
                <a:spcPts val="500"/>
              </a:spcBef>
              <a:spcAft>
                <a:spcPts val="0"/>
              </a:spcAft>
              <a:buClr>
                <a:srgbClr val="2E495A"/>
              </a:buClr>
              <a:buSzPts val="2000"/>
              <a:buNone/>
              <a:defRPr sz="2000"/>
            </a:lvl2pPr>
            <a:lvl3pPr lvl="2" algn="ctr">
              <a:lnSpc>
                <a:spcPct val="90000"/>
              </a:lnSpc>
              <a:spcBef>
                <a:spcPts val="500"/>
              </a:spcBef>
              <a:spcAft>
                <a:spcPts val="0"/>
              </a:spcAft>
              <a:buClr>
                <a:srgbClr val="2E495A"/>
              </a:buClr>
              <a:buSzPts val="1800"/>
              <a:buNone/>
              <a:defRPr sz="1800"/>
            </a:lvl3pPr>
            <a:lvl4pPr lvl="3" algn="ctr">
              <a:lnSpc>
                <a:spcPct val="90000"/>
              </a:lnSpc>
              <a:spcBef>
                <a:spcPts val="500"/>
              </a:spcBef>
              <a:spcAft>
                <a:spcPts val="0"/>
              </a:spcAft>
              <a:buClr>
                <a:srgbClr val="2E495A"/>
              </a:buClr>
              <a:buSzPts val="1600"/>
              <a:buNone/>
              <a:defRPr sz="1600"/>
            </a:lvl4pPr>
            <a:lvl5pPr lvl="4" algn="ctr">
              <a:lnSpc>
                <a:spcPct val="90000"/>
              </a:lnSpc>
              <a:spcBef>
                <a:spcPts val="500"/>
              </a:spcBef>
              <a:spcAft>
                <a:spcPts val="0"/>
              </a:spcAft>
              <a:buClr>
                <a:srgbClr val="2E495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3" name="Google Shape;73;p32"/>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9"/>
        <p:cNvGrpSpPr/>
        <p:nvPr/>
      </p:nvGrpSpPr>
      <p:grpSpPr>
        <a:xfrm>
          <a:off x="0" y="0"/>
          <a:ext cx="0" cy="0"/>
          <a:chOff x="0" y="0"/>
          <a:chExt cx="0" cy="0"/>
        </a:xfrm>
      </p:grpSpPr>
      <p:sp>
        <p:nvSpPr>
          <p:cNvPr id="90" name="Google Shape;90;p36"/>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1" name="Google Shape;91;p36"/>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Clr>
                <a:srgbClr val="2E495A"/>
              </a:buClr>
              <a:buSzPts val="2400"/>
              <a:buChar char="•"/>
              <a:defRPr sz="2400"/>
            </a:lvl1pPr>
            <a:lvl2pPr marL="914400" lvl="1" indent="-355600" algn="l">
              <a:lnSpc>
                <a:spcPct val="90000"/>
              </a:lnSpc>
              <a:spcBef>
                <a:spcPts val="500"/>
              </a:spcBef>
              <a:spcAft>
                <a:spcPts val="0"/>
              </a:spcAft>
              <a:buClr>
                <a:srgbClr val="2E495A"/>
              </a:buClr>
              <a:buSzPts val="2000"/>
              <a:buChar char="•"/>
              <a:defRPr sz="2000"/>
            </a:lvl2pPr>
            <a:lvl3pPr marL="1371600" lvl="2" indent="-342900" algn="l">
              <a:lnSpc>
                <a:spcPct val="90000"/>
              </a:lnSpc>
              <a:spcBef>
                <a:spcPts val="500"/>
              </a:spcBef>
              <a:spcAft>
                <a:spcPts val="0"/>
              </a:spcAft>
              <a:buClr>
                <a:srgbClr val="2E495A"/>
              </a:buClr>
              <a:buSzPts val="1800"/>
              <a:buChar char="•"/>
              <a:defRPr sz="1800"/>
            </a:lvl3pPr>
            <a:lvl4pPr marL="1828800" lvl="3" indent="-330200" algn="l">
              <a:lnSpc>
                <a:spcPct val="90000"/>
              </a:lnSpc>
              <a:spcBef>
                <a:spcPts val="500"/>
              </a:spcBef>
              <a:spcAft>
                <a:spcPts val="0"/>
              </a:spcAft>
              <a:buClr>
                <a:srgbClr val="2E495A"/>
              </a:buClr>
              <a:buSzPts val="1600"/>
              <a:buChar char="•"/>
              <a:defRPr sz="1600"/>
            </a:lvl4pPr>
            <a:lvl5pPr marL="2286000" lvl="4" indent="-330200" algn="l">
              <a:lnSpc>
                <a:spcPct val="90000"/>
              </a:lnSpc>
              <a:spcBef>
                <a:spcPts val="500"/>
              </a:spcBef>
              <a:spcAft>
                <a:spcPts val="0"/>
              </a:spcAft>
              <a:buClr>
                <a:srgbClr val="2E495A"/>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6"/>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88504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9"/>
        <p:cNvGrpSpPr/>
        <p:nvPr/>
      </p:nvGrpSpPr>
      <p:grpSpPr>
        <a:xfrm>
          <a:off x="0" y="0"/>
          <a:ext cx="0" cy="0"/>
          <a:chOff x="0" y="0"/>
          <a:chExt cx="0" cy="0"/>
        </a:xfrm>
      </p:grpSpPr>
      <p:sp>
        <p:nvSpPr>
          <p:cNvPr id="90" name="Google Shape;90;p36"/>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1" name="Google Shape;91;p36"/>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Clr>
                <a:srgbClr val="2E495A"/>
              </a:buClr>
              <a:buSzPts val="2400"/>
              <a:buChar char="•"/>
              <a:defRPr sz="2400"/>
            </a:lvl1pPr>
            <a:lvl2pPr marL="914400" lvl="1" indent="-355600" algn="l">
              <a:lnSpc>
                <a:spcPct val="90000"/>
              </a:lnSpc>
              <a:spcBef>
                <a:spcPts val="500"/>
              </a:spcBef>
              <a:spcAft>
                <a:spcPts val="0"/>
              </a:spcAft>
              <a:buClr>
                <a:srgbClr val="2E495A"/>
              </a:buClr>
              <a:buSzPts val="2000"/>
              <a:buChar char="•"/>
              <a:defRPr sz="2000"/>
            </a:lvl2pPr>
            <a:lvl3pPr marL="1371600" lvl="2" indent="-342900" algn="l">
              <a:lnSpc>
                <a:spcPct val="90000"/>
              </a:lnSpc>
              <a:spcBef>
                <a:spcPts val="500"/>
              </a:spcBef>
              <a:spcAft>
                <a:spcPts val="0"/>
              </a:spcAft>
              <a:buClr>
                <a:srgbClr val="2E495A"/>
              </a:buClr>
              <a:buSzPts val="1800"/>
              <a:buChar char="•"/>
              <a:defRPr sz="1800"/>
            </a:lvl3pPr>
            <a:lvl4pPr marL="1828800" lvl="3" indent="-330200" algn="l">
              <a:lnSpc>
                <a:spcPct val="90000"/>
              </a:lnSpc>
              <a:spcBef>
                <a:spcPts val="500"/>
              </a:spcBef>
              <a:spcAft>
                <a:spcPts val="0"/>
              </a:spcAft>
              <a:buClr>
                <a:srgbClr val="2E495A"/>
              </a:buClr>
              <a:buSzPts val="1600"/>
              <a:buChar char="•"/>
              <a:defRPr sz="1600"/>
            </a:lvl4pPr>
            <a:lvl5pPr marL="2286000" lvl="4" indent="-330200" algn="l">
              <a:lnSpc>
                <a:spcPct val="90000"/>
              </a:lnSpc>
              <a:spcBef>
                <a:spcPts val="500"/>
              </a:spcBef>
              <a:spcAft>
                <a:spcPts val="0"/>
              </a:spcAft>
              <a:buClr>
                <a:srgbClr val="2E495A"/>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6"/>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Section Header" type="secHead">
  <p:cSld name="SECTION_HEADER">
    <p:spTree>
      <p:nvGrpSpPr>
        <p:cNvPr id="1" name="Shape 109"/>
        <p:cNvGrpSpPr/>
        <p:nvPr/>
      </p:nvGrpSpPr>
      <p:grpSpPr>
        <a:xfrm>
          <a:off x="0" y="0"/>
          <a:ext cx="0" cy="0"/>
          <a:chOff x="0" y="0"/>
          <a:chExt cx="0" cy="0"/>
        </a:xfrm>
      </p:grpSpPr>
      <p:sp>
        <p:nvSpPr>
          <p:cNvPr id="110" name="Google Shape;110;p40"/>
          <p:cNvSpPr txBox="1">
            <a:spLocks noGrp="1"/>
          </p:cNvSpPr>
          <p:nvPr>
            <p:ph type="title"/>
          </p:nvPr>
        </p:nvSpPr>
        <p:spPr>
          <a:xfrm>
            <a:off x="599086" y="1709738"/>
            <a:ext cx="10515600" cy="2852737"/>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11" name="Google Shape;111;p40"/>
          <p:cNvSpPr txBox="1">
            <a:spLocks noGrp="1"/>
          </p:cNvSpPr>
          <p:nvPr>
            <p:ph type="body" idx="1"/>
          </p:nvPr>
        </p:nvSpPr>
        <p:spPr>
          <a:xfrm>
            <a:off x="599086" y="4589463"/>
            <a:ext cx="10515600" cy="150018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2" name="Google Shape;112;p40"/>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0.xml"/><Relationship Id="rId1" Type="http://schemas.openxmlformats.org/officeDocument/2006/relationships/slideLayout" Target="../slideLayouts/slideLayout11.xml"/><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2.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2.jpg"/><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1"/>
          <p:cNvPicPr preferRelativeResize="0"/>
          <p:nvPr/>
        </p:nvPicPr>
        <p:blipFill rotWithShape="1">
          <a:blip r:embed="rId3">
            <a:alphaModFix/>
          </a:blip>
          <a:srcRect/>
          <a:stretch/>
        </p:blipFill>
        <p:spPr>
          <a:xfrm>
            <a:off x="0" y="0"/>
            <a:ext cx="12192000" cy="6351587"/>
          </a:xfrm>
          <a:prstGeom prst="rect">
            <a:avLst/>
          </a:prstGeom>
          <a:noFill/>
          <a:ln>
            <a:noFill/>
          </a:ln>
        </p:spPr>
      </p:pic>
      <p:pic>
        <p:nvPicPr>
          <p:cNvPr id="11" name="Google Shape;11;p21"/>
          <p:cNvPicPr preferRelativeResize="0"/>
          <p:nvPr/>
        </p:nvPicPr>
        <p:blipFill rotWithShape="1">
          <a:blip r:embed="rId4">
            <a:alphaModFix/>
          </a:blip>
          <a:srcRect/>
          <a:stretch/>
        </p:blipFill>
        <p:spPr>
          <a:xfrm>
            <a:off x="0" y="6351588"/>
            <a:ext cx="12192000" cy="506412"/>
          </a:xfrm>
          <a:prstGeom prst="rect">
            <a:avLst/>
          </a:prstGeom>
          <a:noFill/>
          <a:ln>
            <a:noFill/>
          </a:ln>
          <a:effectLst>
            <a:outerShdw blurRad="50800" dist="38100" dir="16200000" rotWithShape="0">
              <a:srgbClr val="000000">
                <a:alpha val="40000"/>
              </a:srgbClr>
            </a:outerShdw>
          </a:effectLst>
        </p:spPr>
      </p:pic>
      <p:pic>
        <p:nvPicPr>
          <p:cNvPr id="12" name="Google Shape;12;p21" descr="A picture containing drawing&#10;&#10;Description automatically generated"/>
          <p:cNvPicPr preferRelativeResize="0"/>
          <p:nvPr/>
        </p:nvPicPr>
        <p:blipFill rotWithShape="1">
          <a:blip r:embed="rId5">
            <a:alphaModFix/>
          </a:blip>
          <a:srcRect/>
          <a:stretch/>
        </p:blipFill>
        <p:spPr>
          <a:xfrm>
            <a:off x="5049837" y="976312"/>
            <a:ext cx="1820862" cy="1084262"/>
          </a:xfrm>
          <a:prstGeom prst="rect">
            <a:avLst/>
          </a:prstGeom>
          <a:noFill/>
          <a:ln>
            <a:noFill/>
          </a:ln>
        </p:spPr>
      </p:pic>
      <p:sp>
        <p:nvSpPr>
          <p:cNvPr id="13" name="Google Shape;13;p21"/>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1pPr>
            <a:lvl2pPr marR="0" lvl="1"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2pPr>
            <a:lvl3pPr marR="0" lvl="2"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3pPr>
            <a:lvl4pPr marR="0" lvl="3"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4pPr>
            <a:lvl5pPr marR="0" lvl="4"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5pPr>
            <a:lvl6pPr marR="0" lvl="5"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6pPr>
            <a:lvl7pPr marR="0" lvl="6"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7pPr>
            <a:lvl8pPr marR="0" lvl="7"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8pPr>
            <a:lvl9pPr marR="0" lvl="8"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9pPr>
          </a:lstStyle>
          <a:p>
            <a:endParaRPr/>
          </a:p>
        </p:txBody>
      </p:sp>
      <p:sp>
        <p:nvSpPr>
          <p:cNvPr id="14" name="Google Shape;14;p21"/>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1000"/>
              </a:spcBef>
              <a:spcAft>
                <a:spcPts val="0"/>
              </a:spcAft>
              <a:buClr>
                <a:srgbClr val="2E495A"/>
              </a:buClr>
              <a:buSzPts val="2400"/>
              <a:buFont typeface="Arial"/>
              <a:buChar char="•"/>
              <a:defRPr sz="2400" b="0" i="0" u="none" strike="noStrike" cap="none">
                <a:solidFill>
                  <a:srgbClr val="2E495A"/>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495A"/>
              </a:buClr>
              <a:buSzPts val="2000"/>
              <a:buFont typeface="Arial"/>
              <a:buChar char="•"/>
              <a:defRPr sz="2000" b="0" i="0" u="none" strike="noStrike" cap="none">
                <a:solidFill>
                  <a:srgbClr val="2E495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495A"/>
              </a:buClr>
              <a:buSzPts val="1800"/>
              <a:buFont typeface="Arial"/>
              <a:buChar char="•"/>
              <a:defRPr sz="1800" b="0" i="0" u="none" strike="noStrike" cap="none">
                <a:solidFill>
                  <a:srgbClr val="2E495A"/>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21"/>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1pPr>
            <a:lvl2pPr marL="0" marR="0" lvl="1"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2pPr>
            <a:lvl3pPr marL="0" marR="0" lvl="2"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3pPr>
            <a:lvl4pPr marL="0" marR="0" lvl="3"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4pPr>
            <a:lvl5pPr marL="0" marR="0" lvl="4"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5pPr>
            <a:lvl6pPr marL="0" marR="0" lvl="5"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6pPr>
            <a:lvl7pPr marL="0" marR="0" lvl="6"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7pPr>
            <a:lvl8pPr marL="0" marR="0" lvl="7"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8pPr>
            <a:lvl9pPr marL="0" marR="0" lvl="8"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pic>
        <p:nvPicPr>
          <p:cNvPr id="147" name="Google Shape;147;p47" descr="A picture containing light, drawing&#10;&#10;Description automatically generated"/>
          <p:cNvPicPr preferRelativeResize="0"/>
          <p:nvPr/>
        </p:nvPicPr>
        <p:blipFill rotWithShape="1">
          <a:blip r:embed="rId3">
            <a:alphaModFix/>
          </a:blip>
          <a:srcRect/>
          <a:stretch/>
        </p:blipFill>
        <p:spPr>
          <a:xfrm>
            <a:off x="4438650" y="1030287"/>
            <a:ext cx="3314700" cy="1971675"/>
          </a:xfrm>
          <a:prstGeom prst="rect">
            <a:avLst/>
          </a:prstGeom>
          <a:noFill/>
          <a:ln>
            <a:noFill/>
          </a:ln>
        </p:spPr>
      </p:pic>
      <p:pic>
        <p:nvPicPr>
          <p:cNvPr id="148" name="Google Shape;148;p47"/>
          <p:cNvPicPr preferRelativeResize="0"/>
          <p:nvPr/>
        </p:nvPicPr>
        <p:blipFill rotWithShape="1">
          <a:blip r:embed="rId4">
            <a:alphaModFix/>
          </a:blip>
          <a:srcRect/>
          <a:stretch/>
        </p:blipFill>
        <p:spPr>
          <a:xfrm>
            <a:off x="0" y="6351588"/>
            <a:ext cx="12192000" cy="506412"/>
          </a:xfrm>
          <a:prstGeom prst="rect">
            <a:avLst/>
          </a:prstGeom>
          <a:noFill/>
          <a:ln>
            <a:noFill/>
          </a:ln>
          <a:effectLst>
            <a:outerShdw blurRad="50800" dist="38100" dir="16200000" rotWithShape="0">
              <a:srgbClr val="000000">
                <a:alpha val="40000"/>
              </a:srgbClr>
            </a:outerShdw>
          </a:effectLst>
        </p:spPr>
      </p:pic>
      <p:sp>
        <p:nvSpPr>
          <p:cNvPr id="149" name="Google Shape;149;p47"/>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1pPr>
            <a:lvl2pPr marR="0" lvl="1"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2pPr>
            <a:lvl3pPr marR="0" lvl="2"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3pPr>
            <a:lvl4pPr marR="0" lvl="3"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4pPr>
            <a:lvl5pPr marR="0" lvl="4"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5pPr>
            <a:lvl6pPr marR="0" lvl="5"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6pPr>
            <a:lvl7pPr marR="0" lvl="6"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7pPr>
            <a:lvl8pPr marR="0" lvl="7"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8pPr>
            <a:lvl9pPr marR="0" lvl="8"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9pPr>
          </a:lstStyle>
          <a:p>
            <a:endParaRPr/>
          </a:p>
        </p:txBody>
      </p:sp>
      <p:sp>
        <p:nvSpPr>
          <p:cNvPr id="150" name="Google Shape;150;p47"/>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1000"/>
              </a:spcBef>
              <a:spcAft>
                <a:spcPts val="0"/>
              </a:spcAft>
              <a:buClr>
                <a:srgbClr val="2E495A"/>
              </a:buClr>
              <a:buSzPts val="2400"/>
              <a:buFont typeface="Arial"/>
              <a:buChar char="•"/>
              <a:defRPr sz="2400" b="0" i="0" u="none" strike="noStrike" cap="none">
                <a:solidFill>
                  <a:srgbClr val="2E495A"/>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495A"/>
              </a:buClr>
              <a:buSzPts val="2000"/>
              <a:buFont typeface="Arial"/>
              <a:buChar char="•"/>
              <a:defRPr sz="2000" b="0" i="0" u="none" strike="noStrike" cap="none">
                <a:solidFill>
                  <a:srgbClr val="2E495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495A"/>
              </a:buClr>
              <a:buSzPts val="1800"/>
              <a:buFont typeface="Arial"/>
              <a:buChar char="•"/>
              <a:defRPr sz="1800" b="0" i="0" u="none" strike="noStrike" cap="none">
                <a:solidFill>
                  <a:srgbClr val="2E495A"/>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47"/>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pic>
        <p:nvPicPr>
          <p:cNvPr id="21" name="Google Shape;21;p23"/>
          <p:cNvPicPr preferRelativeResize="0"/>
          <p:nvPr/>
        </p:nvPicPr>
        <p:blipFill rotWithShape="1">
          <a:blip r:embed="rId3">
            <a:alphaModFix/>
          </a:blip>
          <a:srcRect/>
          <a:stretch/>
        </p:blipFill>
        <p:spPr>
          <a:xfrm>
            <a:off x="0" y="0"/>
            <a:ext cx="12192000" cy="6375400"/>
          </a:xfrm>
          <a:prstGeom prst="rect">
            <a:avLst/>
          </a:prstGeom>
          <a:noFill/>
          <a:ln>
            <a:noFill/>
          </a:ln>
        </p:spPr>
      </p:pic>
      <p:pic>
        <p:nvPicPr>
          <p:cNvPr id="22" name="Google Shape;22;p23" descr="A picture containing drawing&#10;&#10;Description automatically generated"/>
          <p:cNvPicPr preferRelativeResize="0"/>
          <p:nvPr/>
        </p:nvPicPr>
        <p:blipFill rotWithShape="1">
          <a:blip r:embed="rId4">
            <a:alphaModFix/>
          </a:blip>
          <a:srcRect/>
          <a:stretch/>
        </p:blipFill>
        <p:spPr>
          <a:xfrm>
            <a:off x="5049837" y="976312"/>
            <a:ext cx="1820862" cy="1084262"/>
          </a:xfrm>
          <a:prstGeom prst="rect">
            <a:avLst/>
          </a:prstGeom>
          <a:noFill/>
          <a:ln>
            <a:noFill/>
          </a:ln>
        </p:spPr>
      </p:pic>
      <p:pic>
        <p:nvPicPr>
          <p:cNvPr id="23" name="Google Shape;23;p23"/>
          <p:cNvPicPr preferRelativeResize="0"/>
          <p:nvPr/>
        </p:nvPicPr>
        <p:blipFill rotWithShape="1">
          <a:blip r:embed="rId5">
            <a:alphaModFix/>
          </a:blip>
          <a:srcRect/>
          <a:stretch/>
        </p:blipFill>
        <p:spPr>
          <a:xfrm>
            <a:off x="0" y="6351588"/>
            <a:ext cx="12192000" cy="506412"/>
          </a:xfrm>
          <a:prstGeom prst="rect">
            <a:avLst/>
          </a:prstGeom>
          <a:noFill/>
          <a:ln>
            <a:noFill/>
          </a:ln>
          <a:effectLst>
            <a:outerShdw blurRad="50800" dist="38100" dir="16200000" rotWithShape="0">
              <a:srgbClr val="000000">
                <a:alpha val="40000"/>
              </a:srgbClr>
            </a:outerShdw>
          </a:effectLst>
        </p:spPr>
      </p:pic>
      <p:sp>
        <p:nvSpPr>
          <p:cNvPr id="24" name="Google Shape;24;p23"/>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1pPr>
            <a:lvl2pPr marR="0" lvl="1"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2pPr>
            <a:lvl3pPr marR="0" lvl="2"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3pPr>
            <a:lvl4pPr marR="0" lvl="3"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4pPr>
            <a:lvl5pPr marR="0" lvl="4"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5pPr>
            <a:lvl6pPr marR="0" lvl="5"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6pPr>
            <a:lvl7pPr marR="0" lvl="6"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7pPr>
            <a:lvl8pPr marR="0" lvl="7"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8pPr>
            <a:lvl9pPr marR="0" lvl="8"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9pPr>
          </a:lstStyle>
          <a:p>
            <a:endParaRPr/>
          </a:p>
        </p:txBody>
      </p:sp>
      <p:sp>
        <p:nvSpPr>
          <p:cNvPr id="25" name="Google Shape;25;p23"/>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1000"/>
              </a:spcBef>
              <a:spcAft>
                <a:spcPts val="0"/>
              </a:spcAft>
              <a:buClr>
                <a:srgbClr val="2E495A"/>
              </a:buClr>
              <a:buSzPts val="2400"/>
              <a:buFont typeface="Arial"/>
              <a:buChar char="•"/>
              <a:defRPr sz="2400" b="0" i="0" u="none" strike="noStrike" cap="none">
                <a:solidFill>
                  <a:srgbClr val="2E495A"/>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495A"/>
              </a:buClr>
              <a:buSzPts val="2000"/>
              <a:buFont typeface="Arial"/>
              <a:buChar char="•"/>
              <a:defRPr sz="2000" b="0" i="0" u="none" strike="noStrike" cap="none">
                <a:solidFill>
                  <a:srgbClr val="2E495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495A"/>
              </a:buClr>
              <a:buSzPts val="1800"/>
              <a:buFont typeface="Arial"/>
              <a:buChar char="•"/>
              <a:defRPr sz="1800" b="0" i="0" u="none" strike="noStrike" cap="none">
                <a:solidFill>
                  <a:srgbClr val="2E495A"/>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23"/>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1pPr>
            <a:lvl2pPr marL="0" marR="0" lvl="1"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2pPr>
            <a:lvl3pPr marL="0" marR="0" lvl="2"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3pPr>
            <a:lvl4pPr marL="0" marR="0" lvl="3"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4pPr>
            <a:lvl5pPr marL="0" marR="0" lvl="4"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5pPr>
            <a:lvl6pPr marL="0" marR="0" lvl="5"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6pPr>
            <a:lvl7pPr marL="0" marR="0" lvl="6"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7pPr>
            <a:lvl8pPr marL="0" marR="0" lvl="7"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8pPr>
            <a:lvl9pPr marL="0" marR="0" lvl="8"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
        <p:cNvGrpSpPr/>
        <p:nvPr/>
      </p:nvGrpSpPr>
      <p:grpSpPr>
        <a:xfrm>
          <a:off x="0" y="0"/>
          <a:ext cx="0" cy="0"/>
          <a:chOff x="0" y="0"/>
          <a:chExt cx="0" cy="0"/>
        </a:xfrm>
      </p:grpSpPr>
      <p:pic>
        <p:nvPicPr>
          <p:cNvPr id="32" name="Google Shape;32;p25"/>
          <p:cNvPicPr preferRelativeResize="0"/>
          <p:nvPr/>
        </p:nvPicPr>
        <p:blipFill rotWithShape="1">
          <a:blip r:embed="rId3">
            <a:alphaModFix/>
          </a:blip>
          <a:srcRect/>
          <a:stretch/>
        </p:blipFill>
        <p:spPr>
          <a:xfrm>
            <a:off x="0" y="0"/>
            <a:ext cx="12192000" cy="6480175"/>
          </a:xfrm>
          <a:prstGeom prst="rect">
            <a:avLst/>
          </a:prstGeom>
          <a:noFill/>
          <a:ln>
            <a:noFill/>
          </a:ln>
        </p:spPr>
      </p:pic>
      <p:pic>
        <p:nvPicPr>
          <p:cNvPr id="33" name="Google Shape;33;p25" descr="A picture containing drawing&#10;&#10;Description automatically generated"/>
          <p:cNvPicPr preferRelativeResize="0"/>
          <p:nvPr/>
        </p:nvPicPr>
        <p:blipFill rotWithShape="1">
          <a:blip r:embed="rId4">
            <a:alphaModFix/>
          </a:blip>
          <a:srcRect/>
          <a:stretch/>
        </p:blipFill>
        <p:spPr>
          <a:xfrm>
            <a:off x="5049837" y="976312"/>
            <a:ext cx="1820862" cy="1084262"/>
          </a:xfrm>
          <a:prstGeom prst="rect">
            <a:avLst/>
          </a:prstGeom>
          <a:noFill/>
          <a:ln>
            <a:noFill/>
          </a:ln>
        </p:spPr>
      </p:pic>
      <p:pic>
        <p:nvPicPr>
          <p:cNvPr id="34" name="Google Shape;34;p25"/>
          <p:cNvPicPr preferRelativeResize="0"/>
          <p:nvPr/>
        </p:nvPicPr>
        <p:blipFill rotWithShape="1">
          <a:blip r:embed="rId5">
            <a:alphaModFix/>
          </a:blip>
          <a:srcRect/>
          <a:stretch/>
        </p:blipFill>
        <p:spPr>
          <a:xfrm>
            <a:off x="0" y="6351588"/>
            <a:ext cx="12192000" cy="506412"/>
          </a:xfrm>
          <a:prstGeom prst="rect">
            <a:avLst/>
          </a:prstGeom>
          <a:noFill/>
          <a:ln>
            <a:noFill/>
          </a:ln>
          <a:effectLst>
            <a:outerShdw blurRad="50800" dist="38100" dir="16200000" rotWithShape="0">
              <a:srgbClr val="000000">
                <a:alpha val="40000"/>
              </a:srgbClr>
            </a:outerShdw>
          </a:effectLst>
        </p:spPr>
      </p:pic>
      <p:sp>
        <p:nvSpPr>
          <p:cNvPr id="35" name="Google Shape;35;p25"/>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1pPr>
            <a:lvl2pPr marR="0" lvl="1"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2pPr>
            <a:lvl3pPr marR="0" lvl="2"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3pPr>
            <a:lvl4pPr marR="0" lvl="3"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4pPr>
            <a:lvl5pPr marR="0" lvl="4"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5pPr>
            <a:lvl6pPr marR="0" lvl="5"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6pPr>
            <a:lvl7pPr marR="0" lvl="6"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7pPr>
            <a:lvl8pPr marR="0" lvl="7"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8pPr>
            <a:lvl9pPr marR="0" lvl="8"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9pPr>
          </a:lstStyle>
          <a:p>
            <a:endParaRPr/>
          </a:p>
        </p:txBody>
      </p:sp>
      <p:sp>
        <p:nvSpPr>
          <p:cNvPr id="36" name="Google Shape;36;p25"/>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1000"/>
              </a:spcBef>
              <a:spcAft>
                <a:spcPts val="0"/>
              </a:spcAft>
              <a:buClr>
                <a:srgbClr val="2E495A"/>
              </a:buClr>
              <a:buSzPts val="2400"/>
              <a:buFont typeface="Arial"/>
              <a:buChar char="•"/>
              <a:defRPr sz="2400" b="0" i="0" u="none" strike="noStrike" cap="none">
                <a:solidFill>
                  <a:srgbClr val="2E495A"/>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495A"/>
              </a:buClr>
              <a:buSzPts val="2000"/>
              <a:buFont typeface="Arial"/>
              <a:buChar char="•"/>
              <a:defRPr sz="2000" b="0" i="0" u="none" strike="noStrike" cap="none">
                <a:solidFill>
                  <a:srgbClr val="2E495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495A"/>
              </a:buClr>
              <a:buSzPts val="1800"/>
              <a:buFont typeface="Arial"/>
              <a:buChar char="•"/>
              <a:defRPr sz="1800" b="0" i="0" u="none" strike="noStrike" cap="none">
                <a:solidFill>
                  <a:srgbClr val="2E495A"/>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25"/>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1pPr>
            <a:lvl2pPr marL="0" marR="0" lvl="1"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2pPr>
            <a:lvl3pPr marL="0" marR="0" lvl="2"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3pPr>
            <a:lvl4pPr marL="0" marR="0" lvl="3"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4pPr>
            <a:lvl5pPr marL="0" marR="0" lvl="4"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5pPr>
            <a:lvl6pPr marL="0" marR="0" lvl="5"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6pPr>
            <a:lvl7pPr marL="0" marR="0" lvl="6"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7pPr>
            <a:lvl8pPr marL="0" marR="0" lvl="7"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8pPr>
            <a:lvl9pPr marL="0" marR="0" lvl="8" indent="0" algn="r" rtl="0">
              <a:lnSpc>
                <a:spcPct val="100000"/>
              </a:lnSpc>
              <a:spcBef>
                <a:spcPts val="0"/>
              </a:spcBef>
              <a:spcAft>
                <a:spcPts val="0"/>
              </a:spcAft>
              <a:buClr>
                <a:srgbClr val="BFBFBF"/>
              </a:buClr>
              <a:buSzPts val="1000"/>
              <a:buFont typeface="Calibri"/>
              <a:buNone/>
              <a:defRPr sz="1000" b="0" i="0" u="none" strike="noStrike" cap="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sp>
        <p:nvSpPr>
          <p:cNvPr id="43" name="Google Shape;43;p27"/>
          <p:cNvSpPr txBox="1"/>
          <p:nvPr/>
        </p:nvSpPr>
        <p:spPr>
          <a:xfrm>
            <a:off x="0" y="0"/>
            <a:ext cx="12192000" cy="6338887"/>
          </a:xfrm>
          <a:prstGeom prst="rect">
            <a:avLst/>
          </a:prstGeom>
          <a:solidFill>
            <a:srgbClr val="2E495A"/>
          </a:solidFill>
          <a:ln w="12700" cap="flat" cmpd="sng">
            <a:solidFill>
              <a:srgbClr val="2F52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44" name="Google Shape;44;p27"/>
          <p:cNvPicPr preferRelativeResize="0"/>
          <p:nvPr/>
        </p:nvPicPr>
        <p:blipFill rotWithShape="1">
          <a:blip r:embed="rId3">
            <a:alphaModFix/>
          </a:blip>
          <a:srcRect/>
          <a:stretch/>
        </p:blipFill>
        <p:spPr>
          <a:xfrm>
            <a:off x="0" y="6351588"/>
            <a:ext cx="12192000" cy="506412"/>
          </a:xfrm>
          <a:prstGeom prst="rect">
            <a:avLst/>
          </a:prstGeom>
          <a:noFill/>
          <a:ln>
            <a:noFill/>
          </a:ln>
          <a:effectLst>
            <a:outerShdw blurRad="50800" dist="38100" dir="16200000" rotWithShape="0">
              <a:srgbClr val="000000">
                <a:alpha val="40000"/>
              </a:srgbClr>
            </a:outerShdw>
          </a:effectLst>
        </p:spPr>
      </p:pic>
      <p:sp>
        <p:nvSpPr>
          <p:cNvPr id="45" name="Google Shape;45;p27"/>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1pPr>
            <a:lvl2pPr marR="0" lvl="1"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2pPr>
            <a:lvl3pPr marR="0" lvl="2"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3pPr>
            <a:lvl4pPr marR="0" lvl="3"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4pPr>
            <a:lvl5pPr marR="0" lvl="4"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5pPr>
            <a:lvl6pPr marR="0" lvl="5"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6pPr>
            <a:lvl7pPr marR="0" lvl="6"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7pPr>
            <a:lvl8pPr marR="0" lvl="7"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8pPr>
            <a:lvl9pPr marR="0" lvl="8"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9pPr>
          </a:lstStyle>
          <a:p>
            <a:endParaRPr/>
          </a:p>
        </p:txBody>
      </p:sp>
      <p:sp>
        <p:nvSpPr>
          <p:cNvPr id="46" name="Google Shape;46;p27"/>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1000"/>
              </a:spcBef>
              <a:spcAft>
                <a:spcPts val="0"/>
              </a:spcAft>
              <a:buClr>
                <a:srgbClr val="2E495A"/>
              </a:buClr>
              <a:buSzPts val="2400"/>
              <a:buFont typeface="Arial"/>
              <a:buChar char="•"/>
              <a:defRPr sz="2400" b="0" i="0" u="none" strike="noStrike" cap="none">
                <a:solidFill>
                  <a:srgbClr val="2E495A"/>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495A"/>
              </a:buClr>
              <a:buSzPts val="2000"/>
              <a:buFont typeface="Arial"/>
              <a:buChar char="•"/>
              <a:defRPr sz="2000" b="0" i="0" u="none" strike="noStrike" cap="none">
                <a:solidFill>
                  <a:srgbClr val="2E495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495A"/>
              </a:buClr>
              <a:buSzPts val="1800"/>
              <a:buFont typeface="Arial"/>
              <a:buChar char="•"/>
              <a:defRPr sz="1800" b="0" i="0" u="none" strike="noStrike" cap="none">
                <a:solidFill>
                  <a:srgbClr val="2E495A"/>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27"/>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
        <p:cNvGrpSpPr/>
        <p:nvPr/>
      </p:nvGrpSpPr>
      <p:grpSpPr>
        <a:xfrm>
          <a:off x="0" y="0"/>
          <a:ext cx="0" cy="0"/>
          <a:chOff x="0" y="0"/>
          <a:chExt cx="0" cy="0"/>
        </a:xfrm>
      </p:grpSpPr>
      <p:sp>
        <p:nvSpPr>
          <p:cNvPr id="53" name="Google Shape;53;p29"/>
          <p:cNvSpPr txBox="1"/>
          <p:nvPr/>
        </p:nvSpPr>
        <p:spPr>
          <a:xfrm>
            <a:off x="0" y="0"/>
            <a:ext cx="4979987" cy="6858000"/>
          </a:xfrm>
          <a:prstGeom prst="rect">
            <a:avLst/>
          </a:prstGeom>
          <a:solidFill>
            <a:srgbClr val="65BC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54" name="Google Shape;54;p29"/>
          <p:cNvPicPr preferRelativeResize="0"/>
          <p:nvPr/>
        </p:nvPicPr>
        <p:blipFill rotWithShape="1">
          <a:blip r:embed="rId3">
            <a:alphaModFix/>
          </a:blip>
          <a:srcRect/>
          <a:stretch/>
        </p:blipFill>
        <p:spPr>
          <a:xfrm>
            <a:off x="0" y="6351588"/>
            <a:ext cx="12192000" cy="506412"/>
          </a:xfrm>
          <a:prstGeom prst="rect">
            <a:avLst/>
          </a:prstGeom>
          <a:noFill/>
          <a:ln>
            <a:noFill/>
          </a:ln>
          <a:effectLst>
            <a:outerShdw blurRad="50800" dist="38100" dir="16200000" rotWithShape="0">
              <a:srgbClr val="000000">
                <a:alpha val="40000"/>
              </a:srgbClr>
            </a:outerShdw>
          </a:effectLst>
        </p:spPr>
      </p:pic>
      <p:sp>
        <p:nvSpPr>
          <p:cNvPr id="55" name="Google Shape;55;p29"/>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1pPr>
            <a:lvl2pPr marR="0" lvl="1"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2pPr>
            <a:lvl3pPr marR="0" lvl="2"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3pPr>
            <a:lvl4pPr marR="0" lvl="3"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4pPr>
            <a:lvl5pPr marR="0" lvl="4"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5pPr>
            <a:lvl6pPr marR="0" lvl="5"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6pPr>
            <a:lvl7pPr marR="0" lvl="6"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7pPr>
            <a:lvl8pPr marR="0" lvl="7"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8pPr>
            <a:lvl9pPr marR="0" lvl="8"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9pPr>
          </a:lstStyle>
          <a:p>
            <a:endParaRPr/>
          </a:p>
        </p:txBody>
      </p:sp>
      <p:sp>
        <p:nvSpPr>
          <p:cNvPr id="56" name="Google Shape;56;p29"/>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1000"/>
              </a:spcBef>
              <a:spcAft>
                <a:spcPts val="0"/>
              </a:spcAft>
              <a:buClr>
                <a:srgbClr val="2E495A"/>
              </a:buClr>
              <a:buSzPts val="2400"/>
              <a:buFont typeface="Arial"/>
              <a:buChar char="•"/>
              <a:defRPr sz="2400" b="0" i="0" u="none" strike="noStrike" cap="none">
                <a:solidFill>
                  <a:srgbClr val="2E495A"/>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495A"/>
              </a:buClr>
              <a:buSzPts val="2000"/>
              <a:buFont typeface="Arial"/>
              <a:buChar char="•"/>
              <a:defRPr sz="2000" b="0" i="0" u="none" strike="noStrike" cap="none">
                <a:solidFill>
                  <a:srgbClr val="2E495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495A"/>
              </a:buClr>
              <a:buSzPts val="1800"/>
              <a:buFont typeface="Arial"/>
              <a:buChar char="•"/>
              <a:defRPr sz="1800" b="0" i="0" u="none" strike="noStrike" cap="none">
                <a:solidFill>
                  <a:srgbClr val="2E495A"/>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29"/>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pic>
        <p:nvPicPr>
          <p:cNvPr id="64" name="Google Shape;64;p31"/>
          <p:cNvPicPr preferRelativeResize="0"/>
          <p:nvPr/>
        </p:nvPicPr>
        <p:blipFill rotWithShape="1">
          <a:blip r:embed="rId3">
            <a:alphaModFix/>
          </a:blip>
          <a:srcRect/>
          <a:stretch/>
        </p:blipFill>
        <p:spPr>
          <a:xfrm>
            <a:off x="0" y="0"/>
            <a:ext cx="12192000" cy="6380162"/>
          </a:xfrm>
          <a:prstGeom prst="rect">
            <a:avLst/>
          </a:prstGeom>
          <a:noFill/>
          <a:ln>
            <a:noFill/>
          </a:ln>
        </p:spPr>
      </p:pic>
      <p:pic>
        <p:nvPicPr>
          <p:cNvPr id="65" name="Google Shape;65;p31"/>
          <p:cNvPicPr preferRelativeResize="0"/>
          <p:nvPr/>
        </p:nvPicPr>
        <p:blipFill rotWithShape="1">
          <a:blip r:embed="rId4">
            <a:alphaModFix/>
          </a:blip>
          <a:srcRect/>
          <a:stretch/>
        </p:blipFill>
        <p:spPr>
          <a:xfrm>
            <a:off x="0" y="6351588"/>
            <a:ext cx="12192000" cy="506412"/>
          </a:xfrm>
          <a:prstGeom prst="rect">
            <a:avLst/>
          </a:prstGeom>
          <a:noFill/>
          <a:ln>
            <a:noFill/>
          </a:ln>
          <a:effectLst>
            <a:outerShdw blurRad="50800" dist="38100" dir="16200000" rotWithShape="0">
              <a:srgbClr val="000000">
                <a:alpha val="40000"/>
              </a:srgbClr>
            </a:outerShdw>
          </a:effectLst>
        </p:spPr>
      </p:pic>
      <p:pic>
        <p:nvPicPr>
          <p:cNvPr id="66" name="Google Shape;66;p31" descr="A picture containing light, drawing&#10;&#10;Description automatically generated"/>
          <p:cNvPicPr preferRelativeResize="0"/>
          <p:nvPr/>
        </p:nvPicPr>
        <p:blipFill rotWithShape="1">
          <a:blip r:embed="rId5">
            <a:alphaModFix/>
          </a:blip>
          <a:srcRect/>
          <a:stretch/>
        </p:blipFill>
        <p:spPr>
          <a:xfrm>
            <a:off x="962025" y="327025"/>
            <a:ext cx="1336675" cy="795337"/>
          </a:xfrm>
          <a:prstGeom prst="rect">
            <a:avLst/>
          </a:prstGeom>
          <a:noFill/>
          <a:ln>
            <a:noFill/>
          </a:ln>
        </p:spPr>
      </p:pic>
      <p:sp>
        <p:nvSpPr>
          <p:cNvPr id="67" name="Google Shape;67;p31"/>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1pPr>
            <a:lvl2pPr marR="0" lvl="1"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2pPr>
            <a:lvl3pPr marR="0" lvl="2"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3pPr>
            <a:lvl4pPr marR="0" lvl="3"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4pPr>
            <a:lvl5pPr marR="0" lvl="4"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5pPr>
            <a:lvl6pPr marR="0" lvl="5"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6pPr>
            <a:lvl7pPr marR="0" lvl="6"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7pPr>
            <a:lvl8pPr marR="0" lvl="7"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8pPr>
            <a:lvl9pPr marR="0" lvl="8"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1000"/>
              </a:spcBef>
              <a:spcAft>
                <a:spcPts val="0"/>
              </a:spcAft>
              <a:buClr>
                <a:srgbClr val="2E495A"/>
              </a:buClr>
              <a:buSzPts val="2400"/>
              <a:buFont typeface="Arial"/>
              <a:buChar char="•"/>
              <a:defRPr sz="2400" b="0" i="0" u="none" strike="noStrike" cap="none">
                <a:solidFill>
                  <a:srgbClr val="2E495A"/>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495A"/>
              </a:buClr>
              <a:buSzPts val="2000"/>
              <a:buFont typeface="Arial"/>
              <a:buChar char="•"/>
              <a:defRPr sz="2000" b="0" i="0" u="none" strike="noStrike" cap="none">
                <a:solidFill>
                  <a:srgbClr val="2E495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495A"/>
              </a:buClr>
              <a:buSzPts val="1800"/>
              <a:buFont typeface="Arial"/>
              <a:buChar char="•"/>
              <a:defRPr sz="1800" b="0" i="0" u="none" strike="noStrike" cap="none">
                <a:solidFill>
                  <a:srgbClr val="2E495A"/>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31"/>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pic>
        <p:nvPicPr>
          <p:cNvPr id="75" name="Google Shape;75;p33"/>
          <p:cNvPicPr preferRelativeResize="0"/>
          <p:nvPr/>
        </p:nvPicPr>
        <p:blipFill rotWithShape="1">
          <a:blip r:embed="rId3">
            <a:alphaModFix/>
          </a:blip>
          <a:srcRect/>
          <a:stretch/>
        </p:blipFill>
        <p:spPr>
          <a:xfrm>
            <a:off x="0" y="0"/>
            <a:ext cx="12192000" cy="6430962"/>
          </a:xfrm>
          <a:prstGeom prst="rect">
            <a:avLst/>
          </a:prstGeom>
          <a:noFill/>
          <a:ln>
            <a:noFill/>
          </a:ln>
        </p:spPr>
      </p:pic>
      <p:pic>
        <p:nvPicPr>
          <p:cNvPr id="76" name="Google Shape;76;p33"/>
          <p:cNvPicPr preferRelativeResize="0"/>
          <p:nvPr/>
        </p:nvPicPr>
        <p:blipFill rotWithShape="1">
          <a:blip r:embed="rId4">
            <a:alphaModFix/>
          </a:blip>
          <a:srcRect/>
          <a:stretch/>
        </p:blipFill>
        <p:spPr>
          <a:xfrm>
            <a:off x="0" y="6351588"/>
            <a:ext cx="12192000" cy="506412"/>
          </a:xfrm>
          <a:prstGeom prst="rect">
            <a:avLst/>
          </a:prstGeom>
          <a:noFill/>
          <a:ln>
            <a:noFill/>
          </a:ln>
          <a:effectLst>
            <a:outerShdw blurRad="50800" dist="38100" dir="16200000" rotWithShape="0">
              <a:srgbClr val="000000">
                <a:alpha val="40000"/>
              </a:srgbClr>
            </a:outerShdw>
          </a:effectLst>
        </p:spPr>
      </p:pic>
      <p:sp>
        <p:nvSpPr>
          <p:cNvPr id="77" name="Google Shape;77;p33"/>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1pPr>
            <a:lvl2pPr marR="0" lvl="1"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2pPr>
            <a:lvl3pPr marR="0" lvl="2"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3pPr>
            <a:lvl4pPr marR="0" lvl="3"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4pPr>
            <a:lvl5pPr marR="0" lvl="4"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5pPr>
            <a:lvl6pPr marR="0" lvl="5"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6pPr>
            <a:lvl7pPr marR="0" lvl="6"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7pPr>
            <a:lvl8pPr marR="0" lvl="7"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8pPr>
            <a:lvl9pPr marR="0" lvl="8"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9pPr>
          </a:lstStyle>
          <a:p>
            <a:endParaRPr/>
          </a:p>
        </p:txBody>
      </p:sp>
      <p:sp>
        <p:nvSpPr>
          <p:cNvPr id="78" name="Google Shape;78;p33"/>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1000"/>
              </a:spcBef>
              <a:spcAft>
                <a:spcPts val="0"/>
              </a:spcAft>
              <a:buClr>
                <a:srgbClr val="2E495A"/>
              </a:buClr>
              <a:buSzPts val="2400"/>
              <a:buFont typeface="Arial"/>
              <a:buChar char="•"/>
              <a:defRPr sz="2400" b="0" i="0" u="none" strike="noStrike" cap="none">
                <a:solidFill>
                  <a:srgbClr val="2E495A"/>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495A"/>
              </a:buClr>
              <a:buSzPts val="2000"/>
              <a:buFont typeface="Arial"/>
              <a:buChar char="•"/>
              <a:defRPr sz="2000" b="0" i="0" u="none" strike="noStrike" cap="none">
                <a:solidFill>
                  <a:srgbClr val="2E495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495A"/>
              </a:buClr>
              <a:buSzPts val="1800"/>
              <a:buFont typeface="Arial"/>
              <a:buChar char="•"/>
              <a:defRPr sz="1800" b="0" i="0" u="none" strike="noStrike" cap="none">
                <a:solidFill>
                  <a:srgbClr val="2E495A"/>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3"/>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pic>
        <p:nvPicPr>
          <p:cNvPr id="85" name="Google Shape;85;p35"/>
          <p:cNvPicPr preferRelativeResize="0"/>
          <p:nvPr/>
        </p:nvPicPr>
        <p:blipFill rotWithShape="1">
          <a:blip r:embed="rId3">
            <a:alphaModFix/>
          </a:blip>
          <a:srcRect/>
          <a:stretch/>
        </p:blipFill>
        <p:spPr>
          <a:xfrm>
            <a:off x="0" y="6351588"/>
            <a:ext cx="12192000" cy="506412"/>
          </a:xfrm>
          <a:prstGeom prst="rect">
            <a:avLst/>
          </a:prstGeom>
          <a:noFill/>
          <a:ln>
            <a:noFill/>
          </a:ln>
          <a:effectLst>
            <a:outerShdw blurRad="50800" dist="38100" dir="16200000" rotWithShape="0">
              <a:srgbClr val="000000">
                <a:alpha val="40000"/>
              </a:srgbClr>
            </a:outerShdw>
          </a:effectLst>
        </p:spPr>
      </p:pic>
      <p:sp>
        <p:nvSpPr>
          <p:cNvPr id="86" name="Google Shape;86;p35"/>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1pPr>
            <a:lvl2pPr marR="0" lvl="1"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2pPr>
            <a:lvl3pPr marR="0" lvl="2"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3pPr>
            <a:lvl4pPr marR="0" lvl="3"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4pPr>
            <a:lvl5pPr marR="0" lvl="4"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5pPr>
            <a:lvl6pPr marR="0" lvl="5"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6pPr>
            <a:lvl7pPr marR="0" lvl="6"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7pPr>
            <a:lvl8pPr marR="0" lvl="7"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8pPr>
            <a:lvl9pPr marR="0" lvl="8"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9pPr>
          </a:lstStyle>
          <a:p>
            <a:endParaRPr/>
          </a:p>
        </p:txBody>
      </p:sp>
      <p:sp>
        <p:nvSpPr>
          <p:cNvPr id="87" name="Google Shape;87;p35"/>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1000"/>
              </a:spcBef>
              <a:spcAft>
                <a:spcPts val="0"/>
              </a:spcAft>
              <a:buClr>
                <a:srgbClr val="2E495A"/>
              </a:buClr>
              <a:buSzPts val="2400"/>
              <a:buFont typeface="Arial"/>
              <a:buChar char="•"/>
              <a:defRPr sz="2400" b="0" i="0" u="none" strike="noStrike" cap="none">
                <a:solidFill>
                  <a:srgbClr val="2E495A"/>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495A"/>
              </a:buClr>
              <a:buSzPts val="2000"/>
              <a:buFont typeface="Arial"/>
              <a:buChar char="•"/>
              <a:defRPr sz="2000" b="0" i="0" u="none" strike="noStrike" cap="none">
                <a:solidFill>
                  <a:srgbClr val="2E495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495A"/>
              </a:buClr>
              <a:buSzPts val="1800"/>
              <a:buFont typeface="Arial"/>
              <a:buChar char="•"/>
              <a:defRPr sz="1800" b="0" i="0" u="none" strike="noStrike" cap="none">
                <a:solidFill>
                  <a:srgbClr val="2E495A"/>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35"/>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pic>
        <p:nvPicPr>
          <p:cNvPr id="104" name="Google Shape;104;p39"/>
          <p:cNvPicPr preferRelativeResize="0"/>
          <p:nvPr/>
        </p:nvPicPr>
        <p:blipFill rotWithShape="1">
          <a:blip r:embed="rId4">
            <a:alphaModFix/>
          </a:blip>
          <a:srcRect/>
          <a:stretch/>
        </p:blipFill>
        <p:spPr>
          <a:xfrm>
            <a:off x="0" y="0"/>
            <a:ext cx="12192000" cy="6430962"/>
          </a:xfrm>
          <a:prstGeom prst="rect">
            <a:avLst/>
          </a:prstGeom>
          <a:noFill/>
          <a:ln>
            <a:noFill/>
          </a:ln>
        </p:spPr>
      </p:pic>
      <p:pic>
        <p:nvPicPr>
          <p:cNvPr id="105" name="Google Shape;105;p39"/>
          <p:cNvPicPr preferRelativeResize="0"/>
          <p:nvPr/>
        </p:nvPicPr>
        <p:blipFill rotWithShape="1">
          <a:blip r:embed="rId5">
            <a:alphaModFix/>
          </a:blip>
          <a:srcRect/>
          <a:stretch/>
        </p:blipFill>
        <p:spPr>
          <a:xfrm>
            <a:off x="0" y="6351588"/>
            <a:ext cx="12192000" cy="506412"/>
          </a:xfrm>
          <a:prstGeom prst="rect">
            <a:avLst/>
          </a:prstGeom>
          <a:noFill/>
          <a:ln>
            <a:noFill/>
          </a:ln>
          <a:effectLst>
            <a:outerShdw blurRad="50800" dist="38100" dir="16200000" rotWithShape="0">
              <a:srgbClr val="000000">
                <a:alpha val="40000"/>
              </a:srgbClr>
            </a:outerShdw>
          </a:effectLst>
        </p:spPr>
      </p:pic>
      <p:sp>
        <p:nvSpPr>
          <p:cNvPr id="106" name="Google Shape;106;p39"/>
          <p:cNvSpPr txBox="1">
            <a:spLocks noGrp="1"/>
          </p:cNvSpPr>
          <p:nvPr>
            <p:ph type="title"/>
          </p:nvPr>
        </p:nvSpPr>
        <p:spPr>
          <a:xfrm>
            <a:off x="588962" y="365125"/>
            <a:ext cx="11023600" cy="1325562"/>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1pPr>
            <a:lvl2pPr marR="0" lvl="1"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2pPr>
            <a:lvl3pPr marR="0" lvl="2"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3pPr>
            <a:lvl4pPr marR="0" lvl="3"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4pPr>
            <a:lvl5pPr marR="0" lvl="4"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5pPr>
            <a:lvl6pPr marR="0" lvl="5"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6pPr>
            <a:lvl7pPr marR="0" lvl="6"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7pPr>
            <a:lvl8pPr marR="0" lvl="7"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8pPr>
            <a:lvl9pPr marR="0" lvl="8" algn="l" rtl="0">
              <a:lnSpc>
                <a:spcPct val="90000"/>
              </a:lnSpc>
              <a:spcBef>
                <a:spcPts val="0"/>
              </a:spcBef>
              <a:spcAft>
                <a:spcPts val="0"/>
              </a:spcAft>
              <a:buSzPts val="1400"/>
              <a:buNone/>
              <a:defRPr sz="4400" b="1" i="0" u="none" strike="noStrike" cap="none">
                <a:solidFill>
                  <a:srgbClr val="2E495A"/>
                </a:solidFill>
                <a:latin typeface="Calibri"/>
                <a:ea typeface="Calibri"/>
                <a:cs typeface="Calibri"/>
                <a:sym typeface="Calibri"/>
              </a:defRPr>
            </a:lvl9pPr>
          </a:lstStyle>
          <a:p>
            <a:endParaRPr/>
          </a:p>
        </p:txBody>
      </p:sp>
      <p:sp>
        <p:nvSpPr>
          <p:cNvPr id="107" name="Google Shape;107;p39"/>
          <p:cNvSpPr txBox="1">
            <a:spLocks noGrp="1"/>
          </p:cNvSpPr>
          <p:nvPr>
            <p:ph type="body" idx="1"/>
          </p:nvPr>
        </p:nvSpPr>
        <p:spPr>
          <a:xfrm>
            <a:off x="588962" y="1825625"/>
            <a:ext cx="11023600" cy="4351337"/>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1000"/>
              </a:spcBef>
              <a:spcAft>
                <a:spcPts val="0"/>
              </a:spcAft>
              <a:buClr>
                <a:srgbClr val="2E495A"/>
              </a:buClr>
              <a:buSzPts val="2400"/>
              <a:buFont typeface="Arial"/>
              <a:buChar char="•"/>
              <a:defRPr sz="2400" b="0" i="0" u="none" strike="noStrike" cap="none">
                <a:solidFill>
                  <a:srgbClr val="2E495A"/>
                </a:solidFill>
                <a:latin typeface="Calibri"/>
                <a:ea typeface="Calibri"/>
                <a:cs typeface="Calibri"/>
                <a:sym typeface="Calibri"/>
              </a:defRPr>
            </a:lvl1pPr>
            <a:lvl2pPr marL="914400" marR="0" lvl="1" indent="-355600" algn="l" rtl="0">
              <a:lnSpc>
                <a:spcPct val="90000"/>
              </a:lnSpc>
              <a:spcBef>
                <a:spcPts val="500"/>
              </a:spcBef>
              <a:spcAft>
                <a:spcPts val="0"/>
              </a:spcAft>
              <a:buClr>
                <a:srgbClr val="2E495A"/>
              </a:buClr>
              <a:buSzPts val="2000"/>
              <a:buFont typeface="Arial"/>
              <a:buChar char="•"/>
              <a:defRPr sz="2000" b="0" i="0" u="none" strike="noStrike" cap="none">
                <a:solidFill>
                  <a:srgbClr val="2E495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2E495A"/>
              </a:buClr>
              <a:buSzPts val="1800"/>
              <a:buFont typeface="Arial"/>
              <a:buChar char="•"/>
              <a:defRPr sz="1800" b="0" i="0" u="none" strike="noStrike" cap="none">
                <a:solidFill>
                  <a:srgbClr val="2E495A"/>
                </a:solidFill>
                <a:latin typeface="Calibri"/>
                <a:ea typeface="Calibri"/>
                <a:cs typeface="Calibri"/>
                <a:sym typeface="Calibri"/>
              </a:defRPr>
            </a:lvl3pPr>
            <a:lvl4pPr marL="1828800" marR="0" lvl="3"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4pPr>
            <a:lvl5pPr marL="2286000" marR="0" lvl="4" indent="-330200" algn="l" rtl="0">
              <a:lnSpc>
                <a:spcPct val="90000"/>
              </a:lnSpc>
              <a:spcBef>
                <a:spcPts val="500"/>
              </a:spcBef>
              <a:spcAft>
                <a:spcPts val="0"/>
              </a:spcAft>
              <a:buClr>
                <a:srgbClr val="2E495A"/>
              </a:buClr>
              <a:buSzPts val="1600"/>
              <a:buFont typeface="Arial"/>
              <a:buChar char="•"/>
              <a:defRPr sz="1600" b="0" i="0" u="none" strike="noStrike" cap="none">
                <a:solidFill>
                  <a:srgbClr val="2E495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39"/>
          <p:cNvSpPr txBox="1">
            <a:spLocks noGrp="1"/>
          </p:cNvSpPr>
          <p:nvPr>
            <p:ph type="sldNum" idx="12"/>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1pPr>
            <a:lvl2pPr marL="0" marR="0" lvl="1"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2pPr>
            <a:lvl3pPr marL="0" marR="0" lvl="2"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3pPr>
            <a:lvl4pPr marL="0" marR="0" lvl="3"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4pPr>
            <a:lvl5pPr marL="0" marR="0" lvl="4"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5pPr>
            <a:lvl6pPr marL="0" marR="0" lvl="5"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6pPr>
            <a:lvl7pPr marL="0" marR="0" lvl="6"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7pPr>
            <a:lvl8pPr marL="0" marR="0" lvl="7"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8pPr>
            <a:lvl9pPr marL="0" marR="0" lvl="8" indent="0" algn="r" rtl="0">
              <a:lnSpc>
                <a:spcPct val="100000"/>
              </a:lnSpc>
              <a:spcBef>
                <a:spcPts val="0"/>
              </a:spcBef>
              <a:spcAft>
                <a:spcPts val="0"/>
              </a:spcAft>
              <a:buClr>
                <a:srgbClr val="BFBFBF"/>
              </a:buClr>
              <a:buSzPts val="1000"/>
              <a:buFont typeface="Calibri"/>
              <a:buNone/>
              <a:defRPr sz="1000" b="0" i="0" u="none">
                <a:solidFill>
                  <a:srgbClr val="BFBFB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7" r:id="rId1"/>
    <p:sldLayoutId id="2147483676"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
          <p:cNvSpPr txBox="1">
            <a:spLocks noGrp="1"/>
          </p:cNvSpPr>
          <p:nvPr>
            <p:ph type="ctrTitle"/>
          </p:nvPr>
        </p:nvSpPr>
        <p:spPr>
          <a:xfrm>
            <a:off x="917575" y="2105025"/>
            <a:ext cx="5888037" cy="27178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chemeClr val="lt1"/>
              </a:buClr>
              <a:buSzPts val="6000"/>
              <a:buFont typeface="Calibri"/>
              <a:buNone/>
            </a:pPr>
            <a:r>
              <a:rPr lang="en-US" sz="6600" b="1" i="0" u="none" dirty="0">
                <a:solidFill>
                  <a:schemeClr val="lt1"/>
                </a:solidFill>
                <a:latin typeface="Calibri"/>
                <a:ea typeface="Calibri"/>
                <a:cs typeface="Calibri"/>
                <a:sym typeface="Calibri"/>
              </a:rPr>
              <a:t>ASIS Ottawa Chapter 140</a:t>
            </a:r>
            <a:br>
              <a:rPr lang="en-US" sz="6600" b="1" i="0" u="none" dirty="0">
                <a:solidFill>
                  <a:schemeClr val="lt1"/>
                </a:solidFill>
                <a:latin typeface="Calibri"/>
                <a:ea typeface="Calibri"/>
                <a:cs typeface="Calibri"/>
                <a:sym typeface="Calibri"/>
              </a:rPr>
            </a:br>
            <a:r>
              <a:rPr lang="en-US" sz="6600" b="1" i="0" u="none" dirty="0">
                <a:solidFill>
                  <a:schemeClr val="lt1"/>
                </a:solidFill>
                <a:latin typeface="Calibri"/>
                <a:ea typeface="Calibri"/>
                <a:cs typeface="Calibri"/>
                <a:sym typeface="Calibri"/>
              </a:rPr>
              <a:t>2022 AGM</a:t>
            </a:r>
            <a:endParaRPr sz="6600" dirty="0"/>
          </a:p>
        </p:txBody>
      </p:sp>
      <p:sp>
        <p:nvSpPr>
          <p:cNvPr id="160" name="Google Shape;160;p1"/>
          <p:cNvSpPr txBox="1">
            <a:spLocks noGrp="1"/>
          </p:cNvSpPr>
          <p:nvPr>
            <p:ph type="subTitle" idx="1"/>
          </p:nvPr>
        </p:nvSpPr>
        <p:spPr>
          <a:xfrm>
            <a:off x="1104105" y="5114033"/>
            <a:ext cx="5514975" cy="420883"/>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2400"/>
              <a:buNone/>
            </a:pPr>
            <a:r>
              <a:rPr lang="en-US" sz="2800" b="0" i="0" u="none" dirty="0">
                <a:solidFill>
                  <a:schemeClr val="lt1"/>
                </a:solidFill>
                <a:latin typeface="Calibri"/>
                <a:ea typeface="Calibri"/>
                <a:cs typeface="Calibri"/>
                <a:sym typeface="Calibri"/>
              </a:rPr>
              <a:t>November</a:t>
            </a:r>
            <a:r>
              <a:rPr lang="en-US" sz="2400" b="0" i="0" u="none" dirty="0">
                <a:solidFill>
                  <a:schemeClr val="lt1"/>
                </a:solidFill>
                <a:latin typeface="Calibri"/>
                <a:ea typeface="Calibri"/>
                <a:cs typeface="Calibri"/>
                <a:sym typeface="Calibri"/>
              </a:rPr>
              <a:t> 23, 2022</a:t>
            </a:r>
            <a:endParaRPr dirty="0"/>
          </a:p>
        </p:txBody>
      </p:sp>
      <p:pic>
        <p:nvPicPr>
          <p:cNvPr id="161" name="Google Shape;161;p1"/>
          <p:cNvPicPr preferRelativeResize="0"/>
          <p:nvPr/>
        </p:nvPicPr>
        <p:blipFill rotWithShape="1">
          <a:blip r:embed="rId3">
            <a:alphaModFix/>
          </a:blip>
          <a:srcRect/>
          <a:stretch/>
        </p:blipFill>
        <p:spPr>
          <a:xfrm>
            <a:off x="7070725" y="2171700"/>
            <a:ext cx="4203700" cy="3152775"/>
          </a:xfrm>
          <a:prstGeom prst="rect">
            <a:avLst/>
          </a:prstGeom>
          <a:noFill/>
          <a:ln>
            <a:noFill/>
          </a:ln>
        </p:spPr>
      </p:pic>
      <p:pic>
        <p:nvPicPr>
          <p:cNvPr id="162" name="Google Shape;162;p1"/>
          <p:cNvPicPr preferRelativeResize="0"/>
          <p:nvPr/>
        </p:nvPicPr>
        <p:blipFill rotWithShape="1">
          <a:blip r:embed="rId4">
            <a:alphaModFix/>
          </a:blip>
          <a:srcRect r="19885" b="19885"/>
          <a:stretch/>
        </p:blipFill>
        <p:spPr>
          <a:xfrm>
            <a:off x="7069138" y="712787"/>
            <a:ext cx="4178372" cy="122874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289250" y="457200"/>
            <a:ext cx="4572000" cy="1046531"/>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3200"/>
              <a:buFont typeface="Calibri"/>
              <a:buNone/>
            </a:pPr>
            <a:r>
              <a:rPr lang="en-US" sz="3200" b="1" i="0" u="none" dirty="0">
                <a:solidFill>
                  <a:schemeClr val="lt1"/>
                </a:solidFill>
                <a:latin typeface="Calibri"/>
                <a:ea typeface="Calibri"/>
                <a:cs typeface="Calibri"/>
                <a:sym typeface="Calibri"/>
              </a:rPr>
              <a:t> Building bridges</a:t>
            </a:r>
            <a:endParaRPr dirty="0"/>
          </a:p>
        </p:txBody>
      </p:sp>
      <p:sp>
        <p:nvSpPr>
          <p:cNvPr id="220" name="Google Shape;220;p9"/>
          <p:cNvSpPr txBox="1">
            <a:spLocks noGrp="1"/>
          </p:cNvSpPr>
          <p:nvPr>
            <p:ph type="body" idx="1"/>
          </p:nvPr>
        </p:nvSpPr>
        <p:spPr>
          <a:xfrm>
            <a:off x="473690" y="1837773"/>
            <a:ext cx="3932237" cy="3659187"/>
          </a:xfrm>
          <a:prstGeom prst="rect">
            <a:avLst/>
          </a:prstGeom>
          <a:noFill/>
          <a:ln>
            <a:noFill/>
          </a:ln>
        </p:spPr>
        <p:txBody>
          <a:bodyPr spcFirstLastPara="1" wrap="square" lIns="0" tIns="0" rIns="0" bIns="0" anchor="t" anchorCtr="0">
            <a:noAutofit/>
          </a:bodyPr>
          <a:lstStyle/>
          <a:p>
            <a:pPr marL="0" indent="0">
              <a:buClr>
                <a:schemeClr val="lt1"/>
              </a:buClr>
              <a:buSzPts val="1600"/>
              <a:buNone/>
            </a:pPr>
            <a:r>
              <a:rPr lang="en-US" sz="1800" b="1" dirty="0">
                <a:solidFill>
                  <a:schemeClr val="lt1"/>
                </a:solidFill>
              </a:rPr>
              <a:t>New Education Committee</a:t>
            </a:r>
          </a:p>
          <a:p>
            <a:pPr marL="0" indent="0">
              <a:buClr>
                <a:schemeClr val="lt1"/>
              </a:buClr>
              <a:buSzPts val="1600"/>
              <a:buNone/>
            </a:pPr>
            <a:r>
              <a:rPr lang="en-US" sz="1800" b="1" i="0" u="none" dirty="0">
                <a:solidFill>
                  <a:schemeClr val="lt1"/>
                </a:solidFill>
                <a:latin typeface="Calibri"/>
                <a:ea typeface="Calibri"/>
                <a:cs typeface="Calibri"/>
                <a:sym typeface="Calibri"/>
              </a:rPr>
              <a:t> </a:t>
            </a:r>
            <a:r>
              <a:rPr lang="en-US" sz="1800" b="1" dirty="0">
                <a:solidFill>
                  <a:schemeClr val="lt1"/>
                </a:solidFill>
              </a:rPr>
              <a:t>Terms of reference </a:t>
            </a:r>
          </a:p>
          <a:p>
            <a:pPr marL="0" lvl="0" indent="0" algn="l" rtl="0">
              <a:lnSpc>
                <a:spcPct val="90000"/>
              </a:lnSpc>
              <a:spcBef>
                <a:spcPts val="1000"/>
              </a:spcBef>
              <a:spcAft>
                <a:spcPts val="0"/>
              </a:spcAft>
              <a:buClr>
                <a:schemeClr val="lt1"/>
              </a:buClr>
              <a:buSzPts val="1600"/>
              <a:buNone/>
            </a:pPr>
            <a:endParaRPr lang="en-US" sz="1800" b="1" i="0" u="none" dirty="0">
              <a:solidFill>
                <a:schemeClr val="lt1"/>
              </a:solidFill>
              <a:latin typeface="Calibri"/>
              <a:ea typeface="Calibri"/>
              <a:cs typeface="Calibri"/>
              <a:sym typeface="Calibri"/>
            </a:endParaRPr>
          </a:p>
          <a:p>
            <a:pPr marL="0" lvl="0" indent="0" algn="l" rtl="0">
              <a:lnSpc>
                <a:spcPct val="90000"/>
              </a:lnSpc>
              <a:spcBef>
                <a:spcPts val="1000"/>
              </a:spcBef>
              <a:spcAft>
                <a:spcPts val="0"/>
              </a:spcAft>
              <a:buClr>
                <a:schemeClr val="lt1"/>
              </a:buClr>
              <a:buSzPts val="1600"/>
              <a:buNone/>
            </a:pPr>
            <a:r>
              <a:rPr lang="en-US" sz="1800" b="1" dirty="0">
                <a:solidFill>
                  <a:schemeClr val="lt1"/>
                </a:solidFill>
              </a:rPr>
              <a:t>Outreach with colleges and universities</a:t>
            </a:r>
          </a:p>
          <a:p>
            <a:pPr marL="0" lvl="0" indent="0" algn="l" rtl="0">
              <a:lnSpc>
                <a:spcPct val="90000"/>
              </a:lnSpc>
              <a:spcBef>
                <a:spcPts val="1000"/>
              </a:spcBef>
              <a:spcAft>
                <a:spcPts val="0"/>
              </a:spcAft>
              <a:buClr>
                <a:schemeClr val="lt1"/>
              </a:buClr>
              <a:buSzPts val="1600"/>
              <a:buNone/>
            </a:pPr>
            <a:r>
              <a:rPr lang="en-US" sz="1800" b="1" i="0" u="none" dirty="0">
                <a:solidFill>
                  <a:schemeClr val="lt1"/>
                </a:solidFill>
                <a:latin typeface="Calibri"/>
                <a:ea typeface="Calibri"/>
                <a:cs typeface="Calibri"/>
                <a:sym typeface="Calibri"/>
              </a:rPr>
              <a:t>Communication with student community </a:t>
            </a:r>
            <a:endParaRPr lang="en-US" sz="1800" b="0" i="0" u="none" dirty="0">
              <a:solidFill>
                <a:schemeClr val="lt1"/>
              </a:solidFill>
              <a:latin typeface="Calibri"/>
              <a:ea typeface="Calibri"/>
              <a:cs typeface="Calibri"/>
              <a:sym typeface="Calibri"/>
            </a:endParaRPr>
          </a:p>
          <a:p>
            <a:pPr marL="0" indent="0">
              <a:buClr>
                <a:schemeClr val="lt1"/>
              </a:buClr>
              <a:buSzPts val="1600"/>
              <a:buNone/>
            </a:pPr>
            <a:r>
              <a:rPr lang="fr-CA" sz="1800" b="1" dirty="0">
                <a:solidFill>
                  <a:schemeClr val="lt1"/>
                </a:solidFill>
              </a:rPr>
              <a:t>Participation in the Security program </a:t>
            </a:r>
            <a:r>
              <a:rPr lang="fr-CA" sz="1800" b="1" dirty="0" err="1">
                <a:solidFill>
                  <a:schemeClr val="lt1"/>
                </a:solidFill>
              </a:rPr>
              <a:t>committee</a:t>
            </a:r>
            <a:r>
              <a:rPr lang="fr-CA" sz="1800" b="1" dirty="0">
                <a:solidFill>
                  <a:schemeClr val="lt1"/>
                </a:solidFill>
              </a:rPr>
              <a:t> (</a:t>
            </a:r>
            <a:r>
              <a:rPr lang="fr-CA" sz="1800" b="1" dirty="0" err="1">
                <a:solidFill>
                  <a:schemeClr val="lt1"/>
                </a:solidFill>
              </a:rPr>
              <a:t>Lacité</a:t>
            </a:r>
            <a:r>
              <a:rPr lang="fr-CA" sz="1800" b="1" dirty="0">
                <a:solidFill>
                  <a:schemeClr val="lt1"/>
                </a:solidFill>
              </a:rPr>
              <a:t>)</a:t>
            </a:r>
          </a:p>
          <a:p>
            <a:pPr marL="0" indent="0">
              <a:buClr>
                <a:schemeClr val="lt1"/>
              </a:buClr>
              <a:buSzPts val="1600"/>
              <a:buNone/>
            </a:pPr>
            <a:r>
              <a:rPr lang="en-US" sz="1800" b="1" dirty="0">
                <a:solidFill>
                  <a:schemeClr val="lt1"/>
                </a:solidFill>
              </a:rPr>
              <a:t>New COOP/internship page on website</a:t>
            </a:r>
          </a:p>
          <a:p>
            <a:pPr marL="0" lvl="0" indent="0" algn="l" rtl="0">
              <a:lnSpc>
                <a:spcPct val="90000"/>
              </a:lnSpc>
              <a:spcBef>
                <a:spcPts val="1000"/>
              </a:spcBef>
              <a:spcAft>
                <a:spcPts val="0"/>
              </a:spcAft>
              <a:buClr>
                <a:schemeClr val="lt1"/>
              </a:buClr>
              <a:buSzPts val="1600"/>
              <a:buNone/>
            </a:pPr>
            <a:r>
              <a:rPr lang="fr-CA" sz="1800" b="1" dirty="0" err="1">
                <a:solidFill>
                  <a:schemeClr val="lt1"/>
                </a:solidFill>
              </a:rPr>
              <a:t>Student</a:t>
            </a:r>
            <a:r>
              <a:rPr lang="fr-CA" sz="1800" b="1" dirty="0">
                <a:solidFill>
                  <a:schemeClr val="lt1"/>
                </a:solidFill>
              </a:rPr>
              <a:t> </a:t>
            </a:r>
            <a:r>
              <a:rPr lang="fr-CA" sz="1800" b="1" dirty="0" err="1">
                <a:solidFill>
                  <a:schemeClr val="lt1"/>
                </a:solidFill>
              </a:rPr>
              <a:t>Scholarship</a:t>
            </a:r>
            <a:r>
              <a:rPr lang="fr-CA" sz="1800" b="1" dirty="0">
                <a:solidFill>
                  <a:schemeClr val="lt1"/>
                </a:solidFill>
              </a:rPr>
              <a:t> </a:t>
            </a:r>
            <a:r>
              <a:rPr lang="fr-CA" sz="1800" b="1" dirty="0" err="1">
                <a:solidFill>
                  <a:schemeClr val="lt1"/>
                </a:solidFill>
              </a:rPr>
              <a:t>Competition</a:t>
            </a:r>
            <a:r>
              <a:rPr lang="fr-CA" sz="1800" b="1" dirty="0">
                <a:solidFill>
                  <a:schemeClr val="lt1"/>
                </a:solidFill>
              </a:rPr>
              <a:t> </a:t>
            </a:r>
          </a:p>
          <a:p>
            <a:pPr marL="0" lvl="0" indent="0" algn="l" rtl="0">
              <a:lnSpc>
                <a:spcPct val="90000"/>
              </a:lnSpc>
              <a:spcBef>
                <a:spcPts val="1000"/>
              </a:spcBef>
              <a:spcAft>
                <a:spcPts val="0"/>
              </a:spcAft>
              <a:buClr>
                <a:schemeClr val="lt1"/>
              </a:buClr>
              <a:buSzPts val="1600"/>
              <a:buNone/>
            </a:pPr>
            <a:r>
              <a:rPr lang="fr-CA" sz="1800" b="1" dirty="0">
                <a:solidFill>
                  <a:schemeClr val="lt1"/>
                </a:solidFill>
              </a:rPr>
              <a:t>Essay </a:t>
            </a:r>
            <a:r>
              <a:rPr lang="fr-CA" sz="1800" b="1" dirty="0" err="1">
                <a:solidFill>
                  <a:schemeClr val="lt1"/>
                </a:solidFill>
              </a:rPr>
              <a:t>review</a:t>
            </a:r>
            <a:r>
              <a:rPr lang="fr-CA" sz="1800" b="1" dirty="0">
                <a:solidFill>
                  <a:schemeClr val="lt1"/>
                </a:solidFill>
              </a:rPr>
              <a:t> </a:t>
            </a:r>
            <a:r>
              <a:rPr lang="fr-CA" sz="1800" b="1" dirty="0" err="1">
                <a:solidFill>
                  <a:schemeClr val="lt1"/>
                </a:solidFill>
              </a:rPr>
              <a:t>committee</a:t>
            </a:r>
            <a:endParaRPr lang="fr-CA" sz="1800" b="1" dirty="0">
              <a:solidFill>
                <a:schemeClr val="lt1"/>
              </a:solidFill>
            </a:endParaRPr>
          </a:p>
          <a:p>
            <a:pPr marL="0" lvl="0" indent="0" algn="l" rtl="0">
              <a:lnSpc>
                <a:spcPct val="90000"/>
              </a:lnSpc>
              <a:spcBef>
                <a:spcPts val="1000"/>
              </a:spcBef>
              <a:spcAft>
                <a:spcPts val="0"/>
              </a:spcAft>
              <a:buClr>
                <a:schemeClr val="lt1"/>
              </a:buClr>
              <a:buSzPts val="1600"/>
              <a:buNone/>
            </a:pPr>
            <a:endParaRPr b="1" dirty="0"/>
          </a:p>
          <a:p>
            <a:pPr marL="0" lvl="0" indent="0" algn="l" rtl="0">
              <a:lnSpc>
                <a:spcPct val="90000"/>
              </a:lnSpc>
              <a:spcBef>
                <a:spcPts val="1000"/>
              </a:spcBef>
              <a:spcAft>
                <a:spcPts val="0"/>
              </a:spcAft>
              <a:buClr>
                <a:srgbClr val="2E495A"/>
              </a:buClr>
              <a:buSzPts val="1600"/>
              <a:buNone/>
            </a:pPr>
            <a:endParaRPr sz="1600" b="0" i="0" u="none" dirty="0">
              <a:solidFill>
                <a:schemeClr val="lt1"/>
              </a:solidFill>
              <a:latin typeface="Calibri"/>
              <a:ea typeface="Calibri"/>
              <a:cs typeface="Calibri"/>
              <a:sym typeface="Calibri"/>
            </a:endParaRPr>
          </a:p>
        </p:txBody>
      </p:sp>
      <p:sp>
        <p:nvSpPr>
          <p:cNvPr id="221" name="Google Shape;221;p9"/>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10</a:t>
            </a:fld>
            <a:endParaRPr/>
          </a:p>
        </p:txBody>
      </p:sp>
      <p:sp>
        <p:nvSpPr>
          <p:cNvPr id="4" name="TextBox 3">
            <a:extLst>
              <a:ext uri="{FF2B5EF4-FFF2-40B4-BE49-F238E27FC236}">
                <a16:creationId xmlns:a16="http://schemas.microsoft.com/office/drawing/2014/main" id="{3B41744B-A5A8-4D55-A058-EFFEC51173D1}"/>
              </a:ext>
            </a:extLst>
          </p:cNvPr>
          <p:cNvSpPr txBox="1"/>
          <p:nvPr/>
        </p:nvSpPr>
        <p:spPr>
          <a:xfrm>
            <a:off x="5069955" y="652101"/>
            <a:ext cx="3199451" cy="5583067"/>
          </a:xfrm>
          <a:prstGeom prst="rect">
            <a:avLst/>
          </a:prstGeom>
          <a:noFill/>
        </p:spPr>
        <p:txBody>
          <a:bodyPr wrap="square" rtlCol="0">
            <a:spAutoFit/>
          </a:bodyPr>
          <a:lstStyle/>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Members of the ASIS Ottawa Education Committee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pPr marL="342900" indent="-342900">
              <a:lnSpc>
                <a:spcPct val="107000"/>
              </a:lnSpc>
              <a:buFont typeface="Symbol" panose="05050102010706020507" pitchFamily="18" charset="2"/>
              <a:buChar char=""/>
            </a:pPr>
            <a:r>
              <a:rPr lang="en-CA" sz="1800" b="1" dirty="0">
                <a:latin typeface="Calibri" panose="020F0502020204030204" pitchFamily="34" charset="0"/>
                <a:cs typeface="Times New Roman" panose="02020603050405020304" pitchFamily="18" charset="0"/>
              </a:rPr>
              <a:t>G.P. Losier, CPP, ABCP </a:t>
            </a:r>
            <a:r>
              <a:rPr lang="en-CA" sz="1800" i="1" dirty="0">
                <a:latin typeface="Calibri" panose="020F0502020204030204" pitchFamily="34" charset="0"/>
                <a:cs typeface="Times New Roman" panose="02020603050405020304" pitchFamily="18" charset="0"/>
              </a:rPr>
              <a:t>Chair</a:t>
            </a:r>
          </a:p>
          <a:p>
            <a:pPr marL="342900" indent="-342900">
              <a:lnSpc>
                <a:spcPct val="107000"/>
              </a:lnSpc>
              <a:buFont typeface="Symbol" panose="05050102010706020507" pitchFamily="18" charset="2"/>
              <a:buChar char=""/>
            </a:pPr>
            <a:r>
              <a:rPr lang="fr-CA" sz="1800" b="1" dirty="0">
                <a:latin typeface="Calibri" panose="020F0502020204030204" pitchFamily="34" charset="0"/>
                <a:cs typeface="Times New Roman" panose="02020603050405020304" pitchFamily="18" charset="0"/>
              </a:rPr>
              <a:t>Raphaël Duguay, PSP, CPP,</a:t>
            </a:r>
            <a:r>
              <a:rPr lang="en-CA" sz="1800" i="1" dirty="0">
                <a:latin typeface="Calibri" panose="020F0502020204030204" pitchFamily="34" charset="0"/>
                <a:cs typeface="Times New Roman" panose="02020603050405020304" pitchFamily="18" charset="0"/>
              </a:rPr>
              <a:t> Co-Chair</a:t>
            </a:r>
            <a:endParaRPr lang="fr-CA" sz="1800" b="1" dirty="0">
              <a:latin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CA" sz="1800" b="1" dirty="0">
                <a:latin typeface="Calibri" panose="020F0502020204030204" pitchFamily="34" charset="0"/>
                <a:cs typeface="Times New Roman" panose="02020603050405020304" pitchFamily="18" charset="0"/>
              </a:rPr>
              <a:t>Dane Rowlands </a:t>
            </a:r>
            <a:r>
              <a:rPr lang="en-CA" sz="1800" i="1" dirty="0">
                <a:latin typeface="Calibri" panose="020F0502020204030204" pitchFamily="34" charset="0"/>
                <a:cs typeface="Times New Roman" panose="02020603050405020304" pitchFamily="18" charset="0"/>
              </a:rPr>
              <a:t>Member</a:t>
            </a:r>
          </a:p>
          <a:p>
            <a:pPr marL="342900" indent="-342900">
              <a:lnSpc>
                <a:spcPct val="107000"/>
              </a:lnSpc>
              <a:buFont typeface="Symbol" panose="05050102010706020507" pitchFamily="18" charset="2"/>
              <a:buChar char=""/>
            </a:pPr>
            <a:r>
              <a:rPr lang="en-CA" sz="1800" b="1" dirty="0">
                <a:latin typeface="Calibri" panose="020F0502020204030204" pitchFamily="34" charset="0"/>
                <a:cs typeface="Times New Roman" panose="02020603050405020304" pitchFamily="18" charset="0"/>
              </a:rPr>
              <a:t>Alex </a:t>
            </a:r>
            <a:r>
              <a:rPr lang="en-CA" sz="1800" b="1" dirty="0" err="1">
                <a:latin typeface="Calibri" panose="020F0502020204030204" pitchFamily="34" charset="0"/>
                <a:cs typeface="Times New Roman" panose="02020603050405020304" pitchFamily="18" charset="0"/>
              </a:rPr>
              <a:t>Wilner</a:t>
            </a:r>
            <a:r>
              <a:rPr lang="en-CA" sz="1800" b="1" dirty="0">
                <a:latin typeface="Calibri" panose="020F0502020204030204" pitchFamily="34" charset="0"/>
                <a:cs typeface="Times New Roman" panose="02020603050405020304" pitchFamily="18" charset="0"/>
              </a:rPr>
              <a:t> </a:t>
            </a:r>
            <a:r>
              <a:rPr lang="en-CA" sz="1800" i="1" dirty="0">
                <a:latin typeface="Calibri" panose="020F0502020204030204" pitchFamily="34" charset="0"/>
                <a:cs typeface="Times New Roman" panose="02020603050405020304" pitchFamily="18" charset="0"/>
              </a:rPr>
              <a:t>Member</a:t>
            </a:r>
          </a:p>
          <a:p>
            <a:pPr marL="342900" indent="-342900">
              <a:lnSpc>
                <a:spcPct val="107000"/>
              </a:lnSpc>
              <a:buFont typeface="Symbol" panose="05050102010706020507" pitchFamily="18" charset="2"/>
              <a:buChar char=""/>
            </a:pPr>
            <a:r>
              <a:rPr lang="en-CA" sz="1800" b="1" dirty="0">
                <a:latin typeface="Calibri" panose="020F0502020204030204" pitchFamily="34" charset="0"/>
                <a:cs typeface="Times New Roman" panose="02020603050405020304" pitchFamily="18" charset="0"/>
              </a:rPr>
              <a:t>John Dallas </a:t>
            </a:r>
            <a:r>
              <a:rPr lang="en-CA" sz="1800" i="1" dirty="0">
                <a:latin typeface="Calibri" panose="020F0502020204030204" pitchFamily="34" charset="0"/>
                <a:cs typeface="Times New Roman" panose="02020603050405020304" pitchFamily="18" charset="0"/>
              </a:rPr>
              <a:t>Member</a:t>
            </a:r>
          </a:p>
          <a:p>
            <a:pPr marL="342900" indent="-342900">
              <a:lnSpc>
                <a:spcPct val="107000"/>
              </a:lnSpc>
              <a:buFont typeface="Symbol" panose="05050102010706020507" pitchFamily="18" charset="2"/>
              <a:buChar char=""/>
            </a:pPr>
            <a:r>
              <a:rPr lang="en-CA" sz="1800" b="1" dirty="0">
                <a:latin typeface="Calibri" panose="020F0502020204030204" pitchFamily="34" charset="0"/>
                <a:cs typeface="Times New Roman" panose="02020603050405020304" pitchFamily="18" charset="0"/>
              </a:rPr>
              <a:t>Maj (</a:t>
            </a:r>
            <a:r>
              <a:rPr lang="en-CA" sz="1800" b="1" dirty="0" err="1">
                <a:latin typeface="Calibri" panose="020F0502020204030204" pitchFamily="34" charset="0"/>
                <a:cs typeface="Times New Roman" panose="02020603050405020304" pitchFamily="18" charset="0"/>
              </a:rPr>
              <a:t>Ret’d</a:t>
            </a:r>
            <a:r>
              <a:rPr lang="en-CA" sz="1800" b="1" dirty="0">
                <a:latin typeface="Calibri" panose="020F0502020204030204" pitchFamily="34" charset="0"/>
                <a:cs typeface="Times New Roman" panose="02020603050405020304" pitchFamily="18" charset="0"/>
              </a:rPr>
              <a:t>) Graham Newbold, PhD </a:t>
            </a:r>
            <a:r>
              <a:rPr lang="en-CA" sz="1800" i="1" dirty="0">
                <a:latin typeface="Calibri" panose="020F0502020204030204" pitchFamily="34" charset="0"/>
                <a:cs typeface="Times New Roman" panose="02020603050405020304" pitchFamily="18" charset="0"/>
              </a:rPr>
              <a:t>Member</a:t>
            </a:r>
          </a:p>
          <a:p>
            <a:pPr marL="342900" indent="-342900">
              <a:lnSpc>
                <a:spcPct val="107000"/>
              </a:lnSpc>
              <a:buFont typeface="Symbol" panose="05050102010706020507" pitchFamily="18" charset="2"/>
              <a:buChar char=""/>
            </a:pPr>
            <a:r>
              <a:rPr lang="en-CA" sz="1800" b="1" dirty="0">
                <a:latin typeface="Calibri" panose="020F0502020204030204" pitchFamily="34" charset="0"/>
                <a:cs typeface="Times New Roman" panose="02020603050405020304" pitchFamily="18" charset="0"/>
              </a:rPr>
              <a:t>James Clemens </a:t>
            </a:r>
            <a:r>
              <a:rPr lang="en-CA" sz="1800" i="1" dirty="0">
                <a:latin typeface="Calibri" panose="020F0502020204030204" pitchFamily="34" charset="0"/>
                <a:cs typeface="Times New Roman" panose="02020603050405020304" pitchFamily="18" charset="0"/>
              </a:rPr>
              <a:t>Member</a:t>
            </a:r>
          </a:p>
          <a:p>
            <a:pPr marL="342900" indent="-342900">
              <a:lnSpc>
                <a:spcPct val="107000"/>
              </a:lnSpc>
              <a:buFont typeface="Symbol" panose="05050102010706020507" pitchFamily="18" charset="2"/>
              <a:buChar char=""/>
            </a:pPr>
            <a:r>
              <a:rPr lang="en-CA" sz="1800" b="1" dirty="0">
                <a:latin typeface="Calibri" panose="020F0502020204030204" pitchFamily="34" charset="0"/>
                <a:cs typeface="Times New Roman" panose="02020603050405020304" pitchFamily="18" charset="0"/>
              </a:rPr>
              <a:t>Johanne Sirois </a:t>
            </a:r>
            <a:r>
              <a:rPr lang="en-CA" sz="1800" i="1" dirty="0">
                <a:latin typeface="Calibri" panose="020F0502020204030204" pitchFamily="34" charset="0"/>
                <a:cs typeface="Times New Roman" panose="02020603050405020304" pitchFamily="18" charset="0"/>
              </a:rPr>
              <a:t>Member</a:t>
            </a:r>
          </a:p>
          <a:p>
            <a:pPr marL="342900" indent="-342900">
              <a:lnSpc>
                <a:spcPct val="107000"/>
              </a:lnSpc>
              <a:buFont typeface="Symbol" panose="05050102010706020507" pitchFamily="18" charset="2"/>
              <a:buChar char=""/>
            </a:pPr>
            <a:r>
              <a:rPr lang="en-CA" sz="1800" b="1" dirty="0">
                <a:latin typeface="Calibri" panose="020F0502020204030204" pitchFamily="34" charset="0"/>
                <a:cs typeface="Times New Roman" panose="02020603050405020304" pitchFamily="18" charset="0"/>
              </a:rPr>
              <a:t>Costanza Musu </a:t>
            </a:r>
            <a:r>
              <a:rPr lang="en-CA" sz="1800" i="1" dirty="0">
                <a:latin typeface="Calibri" panose="020F0502020204030204" pitchFamily="34" charset="0"/>
                <a:cs typeface="Times New Roman" panose="02020603050405020304" pitchFamily="18" charset="0"/>
              </a:rPr>
              <a:t>Member</a:t>
            </a:r>
          </a:p>
          <a:p>
            <a:pPr marL="342900" indent="-342900">
              <a:lnSpc>
                <a:spcPct val="107000"/>
              </a:lnSpc>
              <a:buFont typeface="Symbol" panose="05050102010706020507" pitchFamily="18" charset="2"/>
              <a:buChar char=""/>
            </a:pPr>
            <a:r>
              <a:rPr lang="en-CA" sz="1800" b="1" dirty="0">
                <a:latin typeface="Calibri" panose="020F0502020204030204" pitchFamily="34" charset="0"/>
                <a:cs typeface="Times New Roman" panose="02020603050405020304" pitchFamily="18" charset="0"/>
              </a:rPr>
              <a:t>Juliana Rapper </a:t>
            </a:r>
            <a:r>
              <a:rPr lang="en-CA" sz="1800" i="1" dirty="0">
                <a:latin typeface="Calibri" panose="020F0502020204030204" pitchFamily="34" charset="0"/>
                <a:cs typeface="Times New Roman" panose="02020603050405020304" pitchFamily="18" charset="0"/>
              </a:rPr>
              <a:t>Member</a:t>
            </a:r>
          </a:p>
          <a:p>
            <a:pPr marL="342900" indent="-342900">
              <a:lnSpc>
                <a:spcPct val="107000"/>
              </a:lnSpc>
              <a:buFont typeface="Symbol" panose="05050102010706020507" pitchFamily="18" charset="2"/>
              <a:buChar char=""/>
            </a:pPr>
            <a:r>
              <a:rPr lang="en-CA" sz="1800" b="1" dirty="0">
                <a:latin typeface="Calibri" panose="020F0502020204030204" pitchFamily="34" charset="0"/>
                <a:cs typeface="Times New Roman" panose="02020603050405020304" pitchFamily="18" charset="0"/>
              </a:rPr>
              <a:t>Phil Gurski </a:t>
            </a:r>
            <a:r>
              <a:rPr lang="en-CA" sz="1800" dirty="0">
                <a:latin typeface="Calibri" panose="020F0502020204030204" pitchFamily="34" charset="0"/>
                <a:cs typeface="Times New Roman" panose="02020603050405020304" pitchFamily="18" charset="0"/>
              </a:rPr>
              <a:t>Member</a:t>
            </a:r>
          </a:p>
          <a:p>
            <a:pPr marL="342900" indent="-342900">
              <a:lnSpc>
                <a:spcPct val="107000"/>
              </a:lnSpc>
              <a:buFont typeface="Symbol" panose="05050102010706020507" pitchFamily="18" charset="2"/>
              <a:buChar char=""/>
            </a:pPr>
            <a:r>
              <a:rPr lang="en-CA" sz="1800" b="1" dirty="0">
                <a:latin typeface="Calibri" panose="020F0502020204030204" pitchFamily="34" charset="0"/>
                <a:cs typeface="Times New Roman" panose="02020603050405020304" pitchFamily="18" charset="0"/>
              </a:rPr>
              <a:t>Sophie Jenkins </a:t>
            </a:r>
            <a:r>
              <a:rPr lang="en-CA" sz="1800" i="1" dirty="0">
                <a:latin typeface="Calibri" panose="020F0502020204030204" pitchFamily="34" charset="0"/>
                <a:cs typeface="Times New Roman" panose="02020603050405020304" pitchFamily="18" charset="0"/>
              </a:rPr>
              <a:t>Member</a:t>
            </a:r>
          </a:p>
          <a:p>
            <a:br>
              <a:rPr lang="en-CA" b="0" i="0" dirty="0">
                <a:solidFill>
                  <a:srgbClr val="444444"/>
                </a:solidFill>
                <a:effectLst/>
                <a:latin typeface="Fira Sans" panose="020B0503050000020004" pitchFamily="34" charset="0"/>
              </a:rPr>
            </a:br>
            <a:endParaRPr lang="en-CA" dirty="0"/>
          </a:p>
        </p:txBody>
      </p:sp>
      <p:pic>
        <p:nvPicPr>
          <p:cNvPr id="6" name="Picture 5" descr="A collage of people&#10;&#10;Description automatically generated with low confidence">
            <a:extLst>
              <a:ext uri="{FF2B5EF4-FFF2-40B4-BE49-F238E27FC236}">
                <a16:creationId xmlns:a16="http://schemas.microsoft.com/office/drawing/2014/main" id="{94943923-5018-4070-9288-3763F5D2D914}"/>
              </a:ext>
            </a:extLst>
          </p:cNvPr>
          <p:cNvPicPr>
            <a:picLocks noChangeAspect="1"/>
          </p:cNvPicPr>
          <p:nvPr/>
        </p:nvPicPr>
        <p:blipFill>
          <a:blip r:embed="rId3"/>
          <a:stretch>
            <a:fillRect/>
          </a:stretch>
        </p:blipFill>
        <p:spPr>
          <a:xfrm>
            <a:off x="8269406" y="1192639"/>
            <a:ext cx="3843673" cy="247472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0EB3-F295-483D-BEE8-FD8409167326}"/>
              </a:ext>
            </a:extLst>
          </p:cNvPr>
          <p:cNvSpPr>
            <a:spLocks noGrp="1"/>
          </p:cNvSpPr>
          <p:nvPr>
            <p:ph type="title"/>
          </p:nvPr>
        </p:nvSpPr>
        <p:spPr>
          <a:xfrm>
            <a:off x="590397" y="457201"/>
            <a:ext cx="3932237" cy="469557"/>
          </a:xfrm>
        </p:spPr>
        <p:txBody>
          <a:bodyPr/>
          <a:lstStyle/>
          <a:p>
            <a:r>
              <a:rPr lang="en-CA" dirty="0"/>
              <a:t>Women in Security</a:t>
            </a:r>
          </a:p>
        </p:txBody>
      </p:sp>
      <p:sp>
        <p:nvSpPr>
          <p:cNvPr id="3" name="Text Placeholder 2">
            <a:extLst>
              <a:ext uri="{FF2B5EF4-FFF2-40B4-BE49-F238E27FC236}">
                <a16:creationId xmlns:a16="http://schemas.microsoft.com/office/drawing/2014/main" id="{F7ED1967-378E-49E5-AE45-EF6E541F556A}"/>
              </a:ext>
            </a:extLst>
          </p:cNvPr>
          <p:cNvSpPr>
            <a:spLocks noGrp="1"/>
          </p:cNvSpPr>
          <p:nvPr>
            <p:ph type="body" idx="1"/>
          </p:nvPr>
        </p:nvSpPr>
        <p:spPr>
          <a:xfrm>
            <a:off x="5170832" y="727075"/>
            <a:ext cx="6172200" cy="5403850"/>
          </a:xfrm>
        </p:spPr>
        <p:txBody>
          <a:bodyPr>
            <a:normAutofit/>
          </a:bodyPr>
          <a:lstStyle/>
          <a:p>
            <a:pPr marL="76200" indent="0">
              <a:lnSpc>
                <a:spcPct val="107000"/>
              </a:lnSpc>
              <a:spcAft>
                <a:spcPts val="800"/>
              </a:spcAft>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Members of the ASIS Ottawa WIS Committee</a:t>
            </a:r>
            <a:endParaRPr lang="en-CA" sz="1800" b="1" dirty="0"/>
          </a:p>
          <a:p>
            <a:pPr marL="285750" indent="-285750">
              <a:lnSpc>
                <a:spcPct val="107000"/>
              </a:lnSpc>
            </a:pPr>
            <a:r>
              <a:rPr lang="en-CA" sz="1800" b="1" dirty="0">
                <a:latin typeface="Calibri" panose="020F0502020204030204" pitchFamily="34" charset="0"/>
                <a:cs typeface="Times New Roman" panose="02020603050405020304" pitchFamily="18" charset="0"/>
              </a:rPr>
              <a:t>Nicole Ouellet </a:t>
            </a:r>
            <a:r>
              <a:rPr lang="en-CA" sz="1800" i="1" dirty="0">
                <a:latin typeface="Calibri" panose="020F0502020204030204" pitchFamily="34" charset="0"/>
                <a:cs typeface="Times New Roman" panose="02020603050405020304" pitchFamily="18" charset="0"/>
              </a:rPr>
              <a:t>Chair</a:t>
            </a:r>
          </a:p>
          <a:p>
            <a:pPr marL="285750" indent="-285750">
              <a:lnSpc>
                <a:spcPct val="107000"/>
              </a:lnSpc>
            </a:pPr>
            <a:r>
              <a:rPr lang="en-CA" sz="1800" b="1" dirty="0">
                <a:latin typeface="Calibri" panose="020F0502020204030204" pitchFamily="34" charset="0"/>
                <a:cs typeface="Times New Roman" panose="02020603050405020304" pitchFamily="18" charset="0"/>
              </a:rPr>
              <a:t>Jenna Rolfe </a:t>
            </a:r>
            <a:r>
              <a:rPr lang="en-CA" sz="1800" dirty="0">
                <a:latin typeface="Calibri" panose="020F0502020204030204" pitchFamily="34" charset="0"/>
                <a:cs typeface="Times New Roman" panose="02020603050405020304" pitchFamily="18" charset="0"/>
              </a:rPr>
              <a:t>Member</a:t>
            </a:r>
          </a:p>
          <a:p>
            <a:pPr marL="285750" indent="-285750">
              <a:lnSpc>
                <a:spcPct val="107000"/>
              </a:lnSpc>
            </a:pPr>
            <a:r>
              <a:rPr lang="en-CA" sz="1800" b="1" dirty="0">
                <a:latin typeface="Calibri" panose="020F0502020204030204" pitchFamily="34" charset="0"/>
                <a:cs typeface="Times New Roman" panose="02020603050405020304" pitchFamily="18" charset="0"/>
              </a:rPr>
              <a:t>Juliana Rapper </a:t>
            </a:r>
            <a:r>
              <a:rPr lang="en-CA" sz="1800" dirty="0">
                <a:latin typeface="Calibri" panose="020F0502020204030204" pitchFamily="34" charset="0"/>
                <a:cs typeface="Times New Roman" panose="02020603050405020304" pitchFamily="18" charset="0"/>
              </a:rPr>
              <a:t>Member</a:t>
            </a:r>
            <a:endParaRPr lang="en-CA" sz="1800" b="1" dirty="0">
              <a:latin typeface="Calibri" panose="020F0502020204030204" pitchFamily="34" charset="0"/>
              <a:cs typeface="Times New Roman" panose="02020603050405020304" pitchFamily="18" charset="0"/>
            </a:endParaRPr>
          </a:p>
          <a:p>
            <a:pPr marL="285750" indent="-285750">
              <a:lnSpc>
                <a:spcPct val="107000"/>
              </a:lnSpc>
            </a:pPr>
            <a:endParaRPr lang="en-CA" sz="1800" b="1" i="1" dirty="0">
              <a:latin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endParaRPr lang="en-CA" sz="1800" b="1" i="1" dirty="0">
              <a:latin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DC674C7-57BE-41B0-BDD3-D50C1D2B6D90}"/>
              </a:ext>
            </a:extLst>
          </p:cNvPr>
          <p:cNvSpPr>
            <a:spLocks noGrp="1"/>
          </p:cNvSpPr>
          <p:nvPr>
            <p:ph type="body" idx="2"/>
          </p:nvPr>
        </p:nvSpPr>
        <p:spPr>
          <a:xfrm>
            <a:off x="1" y="1235677"/>
            <a:ext cx="4967416" cy="1136822"/>
          </a:xfrm>
        </p:spPr>
        <p:txBody>
          <a:bodyPr/>
          <a:lstStyle/>
          <a:p>
            <a:r>
              <a:rPr lang="en-CA" sz="1800" b="1" dirty="0"/>
              <a:t>New Women in Security Committee</a:t>
            </a:r>
          </a:p>
          <a:p>
            <a:r>
              <a:rPr lang="en-CA" sz="1800" b="1" dirty="0"/>
              <a:t>Terms of reference</a:t>
            </a:r>
          </a:p>
          <a:p>
            <a:endParaRPr lang="en-CA" sz="1800" b="1" dirty="0"/>
          </a:p>
          <a:p>
            <a:r>
              <a:rPr lang="en-CA" sz="1800" b="1" dirty="0"/>
              <a:t>Outreach within our community</a:t>
            </a:r>
          </a:p>
          <a:p>
            <a:r>
              <a:rPr lang="en-CA" sz="1800" b="1" dirty="0"/>
              <a:t>Inspire Career Growth, Professional Confidence, and Deeper Global Connections</a:t>
            </a:r>
          </a:p>
          <a:p>
            <a:r>
              <a:rPr lang="en-CA" sz="1800" b="1" dirty="0"/>
              <a:t>Social Events</a:t>
            </a:r>
          </a:p>
          <a:p>
            <a:r>
              <a:rPr lang="en-CA" sz="1800" b="1" dirty="0"/>
              <a:t>Education sessions</a:t>
            </a:r>
          </a:p>
          <a:p>
            <a:endParaRPr lang="en-CA" sz="1800" b="1" dirty="0"/>
          </a:p>
          <a:p>
            <a:endParaRPr lang="en-CA" dirty="0"/>
          </a:p>
        </p:txBody>
      </p:sp>
      <p:pic>
        <p:nvPicPr>
          <p:cNvPr id="3074" name="Picture 2" descr="Event Image">
            <a:extLst>
              <a:ext uri="{FF2B5EF4-FFF2-40B4-BE49-F238E27FC236}">
                <a16:creationId xmlns:a16="http://schemas.microsoft.com/office/drawing/2014/main" id="{B534617B-3B56-6972-96DF-67E15E61F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586" y="4139693"/>
            <a:ext cx="6172201" cy="172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305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0EB3-F295-483D-BEE8-FD8409167326}"/>
              </a:ext>
            </a:extLst>
          </p:cNvPr>
          <p:cNvSpPr>
            <a:spLocks noGrp="1"/>
          </p:cNvSpPr>
          <p:nvPr>
            <p:ph type="title"/>
          </p:nvPr>
        </p:nvSpPr>
        <p:spPr>
          <a:xfrm>
            <a:off x="590397" y="457201"/>
            <a:ext cx="3932237" cy="469557"/>
          </a:xfrm>
        </p:spPr>
        <p:txBody>
          <a:bodyPr/>
          <a:lstStyle/>
          <a:p>
            <a:r>
              <a:rPr lang="en-CA" dirty="0"/>
              <a:t>Next Gen</a:t>
            </a:r>
          </a:p>
        </p:txBody>
      </p:sp>
      <p:sp>
        <p:nvSpPr>
          <p:cNvPr id="3" name="Text Placeholder 2">
            <a:extLst>
              <a:ext uri="{FF2B5EF4-FFF2-40B4-BE49-F238E27FC236}">
                <a16:creationId xmlns:a16="http://schemas.microsoft.com/office/drawing/2014/main" id="{F7ED1967-378E-49E5-AE45-EF6E541F556A}"/>
              </a:ext>
            </a:extLst>
          </p:cNvPr>
          <p:cNvSpPr>
            <a:spLocks noGrp="1"/>
          </p:cNvSpPr>
          <p:nvPr>
            <p:ph type="body" idx="1"/>
          </p:nvPr>
        </p:nvSpPr>
        <p:spPr>
          <a:xfrm>
            <a:off x="5294399" y="996949"/>
            <a:ext cx="6172200" cy="4864102"/>
          </a:xfrm>
        </p:spPr>
        <p:txBody>
          <a:bodyPr>
            <a:normAutofit/>
          </a:bodyPr>
          <a:lstStyle/>
          <a:p>
            <a:pPr marL="76200" indent="0">
              <a:lnSpc>
                <a:spcPct val="107000"/>
              </a:lnSpc>
              <a:spcAft>
                <a:spcPts val="800"/>
              </a:spcAft>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Members of the ASIS Ottawa Next Gen Committee</a:t>
            </a:r>
            <a:endParaRPr lang="en-CA" sz="1800" b="1" dirty="0"/>
          </a:p>
          <a:p>
            <a:pPr marL="285750" indent="-285750">
              <a:lnSpc>
                <a:spcPct val="107000"/>
              </a:lnSpc>
            </a:pPr>
            <a:r>
              <a:rPr lang="en-CA" sz="1800" b="1" dirty="0">
                <a:latin typeface="Calibri" panose="020F0502020204030204" pitchFamily="34" charset="0"/>
                <a:cs typeface="Times New Roman" panose="02020603050405020304" pitchFamily="18" charset="0"/>
              </a:rPr>
              <a:t>Luis Morales Martinez </a:t>
            </a:r>
            <a:r>
              <a:rPr lang="en-CA" sz="1800" i="1" dirty="0">
                <a:latin typeface="Calibri" panose="020F0502020204030204" pitchFamily="34" charset="0"/>
                <a:cs typeface="Times New Roman" panose="02020603050405020304" pitchFamily="18" charset="0"/>
              </a:rPr>
              <a:t>Chair</a:t>
            </a:r>
          </a:p>
          <a:p>
            <a:pPr marL="285750" indent="-285750">
              <a:lnSpc>
                <a:spcPct val="107000"/>
              </a:lnSpc>
            </a:pPr>
            <a:r>
              <a:rPr lang="en-CA" sz="1800" b="1" dirty="0">
                <a:latin typeface="Calibri" panose="020F0502020204030204" pitchFamily="34" charset="0"/>
                <a:cs typeface="Times New Roman" panose="02020603050405020304" pitchFamily="18" charset="0"/>
              </a:rPr>
              <a:t>Kyle Burrows </a:t>
            </a:r>
            <a:r>
              <a:rPr lang="en-CA" sz="1800" dirty="0">
                <a:latin typeface="Calibri" panose="020F0502020204030204" pitchFamily="34" charset="0"/>
                <a:cs typeface="Times New Roman" panose="02020603050405020304" pitchFamily="18" charset="0"/>
              </a:rPr>
              <a:t>Member</a:t>
            </a:r>
          </a:p>
          <a:p>
            <a:pPr marL="285750" indent="-285750">
              <a:lnSpc>
                <a:spcPct val="107000"/>
              </a:lnSpc>
            </a:pPr>
            <a:r>
              <a:rPr lang="en-CA" sz="1800" b="1" dirty="0">
                <a:latin typeface="Calibri" panose="020F0502020204030204" pitchFamily="34" charset="0"/>
                <a:cs typeface="Times New Roman" panose="02020603050405020304" pitchFamily="18" charset="0"/>
              </a:rPr>
              <a:t>Cory Oliveira, CPP, PSP </a:t>
            </a:r>
            <a:r>
              <a:rPr lang="en-CA" sz="1800" dirty="0">
                <a:latin typeface="Calibri" panose="020F0502020204030204" pitchFamily="34" charset="0"/>
                <a:cs typeface="Times New Roman" panose="02020603050405020304" pitchFamily="18" charset="0"/>
              </a:rPr>
              <a:t>Member</a:t>
            </a:r>
          </a:p>
          <a:p>
            <a:pPr marL="285750" indent="-285750">
              <a:lnSpc>
                <a:spcPct val="107000"/>
              </a:lnSpc>
            </a:pPr>
            <a:r>
              <a:rPr lang="en-CA" sz="1800" b="1" dirty="0">
                <a:latin typeface="Calibri" panose="020F0502020204030204" pitchFamily="34" charset="0"/>
                <a:cs typeface="Times New Roman" panose="02020603050405020304" pitchFamily="18" charset="0"/>
              </a:rPr>
              <a:t>Aaron </a:t>
            </a:r>
            <a:r>
              <a:rPr lang="en-CA" sz="1800" b="1" dirty="0" err="1">
                <a:latin typeface="Calibri" panose="020F0502020204030204" pitchFamily="34" charset="0"/>
                <a:cs typeface="Times New Roman" panose="02020603050405020304" pitchFamily="18" charset="0"/>
              </a:rPr>
              <a:t>Ramhit</a:t>
            </a:r>
            <a:r>
              <a:rPr lang="en-CA" sz="1800" b="1" dirty="0">
                <a:latin typeface="Calibri" panose="020F0502020204030204" pitchFamily="34" charset="0"/>
                <a:cs typeface="Times New Roman" panose="02020603050405020304" pitchFamily="18" charset="0"/>
              </a:rPr>
              <a:t> </a:t>
            </a:r>
            <a:r>
              <a:rPr lang="en-CA" sz="1800" dirty="0">
                <a:latin typeface="Calibri" panose="020F0502020204030204" pitchFamily="34" charset="0"/>
                <a:cs typeface="Times New Roman" panose="02020603050405020304" pitchFamily="18" charset="0"/>
              </a:rPr>
              <a:t>Member</a:t>
            </a:r>
            <a:endParaRPr lang="en-CA" sz="1800" b="1" dirty="0">
              <a:latin typeface="Calibri" panose="020F0502020204030204" pitchFamily="34" charset="0"/>
              <a:cs typeface="Times New Roman" panose="02020603050405020304" pitchFamily="18" charset="0"/>
            </a:endParaRPr>
          </a:p>
          <a:p>
            <a:pPr marL="285750" indent="-285750">
              <a:lnSpc>
                <a:spcPct val="107000"/>
              </a:lnSpc>
            </a:pPr>
            <a:endParaRPr lang="en-CA" sz="1800" b="1" i="1" dirty="0">
              <a:latin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endParaRPr lang="en-CA" sz="1800" b="1" i="1" dirty="0">
              <a:latin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DC674C7-57BE-41B0-BDD3-D50C1D2B6D90}"/>
              </a:ext>
            </a:extLst>
          </p:cNvPr>
          <p:cNvSpPr>
            <a:spLocks noGrp="1"/>
          </p:cNvSpPr>
          <p:nvPr>
            <p:ph type="body" idx="2"/>
          </p:nvPr>
        </p:nvSpPr>
        <p:spPr>
          <a:xfrm>
            <a:off x="590397" y="1149180"/>
            <a:ext cx="4377019" cy="1136822"/>
          </a:xfrm>
        </p:spPr>
        <p:txBody>
          <a:bodyPr/>
          <a:lstStyle/>
          <a:p>
            <a:r>
              <a:rPr lang="en-CA" sz="1800" b="1" dirty="0"/>
              <a:t>Rebranding of Young Professionals Committee as Next Gen</a:t>
            </a:r>
          </a:p>
          <a:p>
            <a:r>
              <a:rPr lang="en-CA" sz="1800" b="1" dirty="0"/>
              <a:t>Outreach within our community</a:t>
            </a:r>
          </a:p>
          <a:p>
            <a:r>
              <a:rPr lang="en-CA" sz="1800" b="1" dirty="0"/>
              <a:t>Inspire Career Growth, Professional Confidence, and Deeper Global Connections</a:t>
            </a:r>
          </a:p>
          <a:p>
            <a:r>
              <a:rPr lang="en-CA" sz="1800" b="1" dirty="0"/>
              <a:t>Social Events</a:t>
            </a:r>
          </a:p>
          <a:p>
            <a:r>
              <a:rPr lang="en-CA" sz="1800" b="1" dirty="0"/>
              <a:t>Student Scholarship Competition</a:t>
            </a:r>
          </a:p>
          <a:p>
            <a:r>
              <a:rPr lang="en-CA" sz="1800" b="1" dirty="0"/>
              <a:t>Education sessions</a:t>
            </a:r>
          </a:p>
        </p:txBody>
      </p:sp>
      <p:pic>
        <p:nvPicPr>
          <p:cNvPr id="2050" name="Picture 2">
            <a:extLst>
              <a:ext uri="{FF2B5EF4-FFF2-40B4-BE49-F238E27FC236}">
                <a16:creationId xmlns:a16="http://schemas.microsoft.com/office/drawing/2014/main" id="{0B4C4FC0-C17E-52BC-BE4C-733FCBC05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784" y="4510216"/>
            <a:ext cx="6484008" cy="1350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41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8"/>
          <p:cNvSpPr txBox="1">
            <a:spLocks noGrp="1"/>
          </p:cNvSpPr>
          <p:nvPr>
            <p:ph type="title"/>
          </p:nvPr>
        </p:nvSpPr>
        <p:spPr>
          <a:xfrm>
            <a:off x="958850" y="0"/>
            <a:ext cx="11023600" cy="1325562"/>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sz="4400" b="1" i="0" u="none" dirty="0">
                <a:solidFill>
                  <a:schemeClr val="lt1"/>
                </a:solidFill>
                <a:latin typeface="Calibri"/>
                <a:ea typeface="Calibri"/>
                <a:cs typeface="Calibri"/>
                <a:sym typeface="Calibri"/>
              </a:rPr>
              <a:t>Communication initiatives</a:t>
            </a:r>
            <a:endParaRPr dirty="0"/>
          </a:p>
        </p:txBody>
      </p:sp>
      <p:sp>
        <p:nvSpPr>
          <p:cNvPr id="210" name="Google Shape;210;p8"/>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13</a:t>
            </a:fld>
            <a:endParaRPr/>
          </a:p>
        </p:txBody>
      </p:sp>
      <p:pic>
        <p:nvPicPr>
          <p:cNvPr id="214" name="Google Shape;214;p8" descr="Image result for linked in logo"/>
          <p:cNvPicPr preferRelativeResize="0"/>
          <p:nvPr/>
        </p:nvPicPr>
        <p:blipFill rotWithShape="1">
          <a:blip r:embed="rId3">
            <a:alphaModFix/>
          </a:blip>
          <a:srcRect/>
          <a:stretch/>
        </p:blipFill>
        <p:spPr>
          <a:xfrm>
            <a:off x="6279503" y="5038530"/>
            <a:ext cx="1007706" cy="820753"/>
          </a:xfrm>
          <a:prstGeom prst="rect">
            <a:avLst/>
          </a:prstGeom>
          <a:noFill/>
          <a:ln>
            <a:noFill/>
          </a:ln>
        </p:spPr>
      </p:pic>
      <p:sp>
        <p:nvSpPr>
          <p:cNvPr id="3" name="Text Placeholder 2">
            <a:extLst>
              <a:ext uri="{FF2B5EF4-FFF2-40B4-BE49-F238E27FC236}">
                <a16:creationId xmlns:a16="http://schemas.microsoft.com/office/drawing/2014/main" id="{06DA2ACD-10B9-46CF-92CD-195534329203}"/>
              </a:ext>
            </a:extLst>
          </p:cNvPr>
          <p:cNvSpPr>
            <a:spLocks noGrp="1"/>
          </p:cNvSpPr>
          <p:nvPr>
            <p:ph type="body" idx="1"/>
          </p:nvPr>
        </p:nvSpPr>
        <p:spPr>
          <a:xfrm>
            <a:off x="7287208" y="1825625"/>
            <a:ext cx="4325354" cy="4351337"/>
          </a:xfrm>
        </p:spPr>
        <p:txBody>
          <a:bodyPr>
            <a:normAutofit fontScale="92500" lnSpcReduction="20000"/>
          </a:bodyPr>
          <a:lstStyle/>
          <a:p>
            <a:pPr>
              <a:buFontTx/>
              <a:buChar char="-"/>
            </a:pPr>
            <a:r>
              <a:rPr lang="fr-CA" dirty="0" err="1"/>
              <a:t>Website</a:t>
            </a:r>
            <a:r>
              <a:rPr lang="fr-CA" dirty="0"/>
              <a:t> upgrades </a:t>
            </a:r>
            <a:r>
              <a:rPr lang="en-CA" dirty="0"/>
              <a:t>with</a:t>
            </a:r>
            <a:r>
              <a:rPr lang="fr-CA" dirty="0"/>
              <a:t> more content and programs</a:t>
            </a:r>
          </a:p>
          <a:p>
            <a:pPr lvl="1">
              <a:buFontTx/>
              <a:buChar char="-"/>
            </a:pPr>
            <a:r>
              <a:rPr lang="fr-CA" dirty="0"/>
              <a:t>Mentoring</a:t>
            </a:r>
          </a:p>
          <a:p>
            <a:pPr lvl="1">
              <a:buFontTx/>
              <a:buChar char="-"/>
            </a:pPr>
            <a:r>
              <a:rPr lang="fr-CA" dirty="0"/>
              <a:t>Job </a:t>
            </a:r>
            <a:r>
              <a:rPr lang="fr-CA" dirty="0" err="1"/>
              <a:t>opportunities</a:t>
            </a:r>
            <a:endParaRPr lang="fr-CA" dirty="0"/>
          </a:p>
          <a:p>
            <a:pPr lvl="1">
              <a:buFontTx/>
              <a:buChar char="-"/>
            </a:pPr>
            <a:r>
              <a:rPr lang="fr-CA" dirty="0"/>
              <a:t>Past webinars</a:t>
            </a:r>
          </a:p>
          <a:p>
            <a:pPr lvl="1">
              <a:buFontTx/>
              <a:buChar char="-"/>
            </a:pPr>
            <a:r>
              <a:rPr lang="fr-CA" dirty="0"/>
              <a:t>Certifications</a:t>
            </a:r>
          </a:p>
          <a:p>
            <a:pPr lvl="1">
              <a:buFontTx/>
              <a:buChar char="-"/>
            </a:pPr>
            <a:r>
              <a:rPr lang="fr-CA" dirty="0" err="1"/>
              <a:t>Chapter</a:t>
            </a:r>
            <a:r>
              <a:rPr lang="fr-CA" dirty="0"/>
              <a:t> </a:t>
            </a:r>
            <a:r>
              <a:rPr lang="fr-CA" dirty="0" err="1"/>
              <a:t>library</a:t>
            </a:r>
            <a:endParaRPr lang="fr-CA" dirty="0"/>
          </a:p>
          <a:p>
            <a:pPr lvl="1">
              <a:buFontTx/>
              <a:buChar char="-"/>
            </a:pPr>
            <a:r>
              <a:rPr lang="fr-CA" dirty="0" err="1"/>
              <a:t>Resources</a:t>
            </a:r>
            <a:endParaRPr lang="fr-CA" dirty="0"/>
          </a:p>
          <a:p>
            <a:pPr>
              <a:buFontTx/>
              <a:buChar char="-"/>
            </a:pPr>
            <a:r>
              <a:rPr lang="fr-CA" dirty="0"/>
              <a:t>New LinkedIn page</a:t>
            </a:r>
          </a:p>
          <a:p>
            <a:pPr>
              <a:buFontTx/>
              <a:buChar char="-"/>
            </a:pPr>
            <a:r>
              <a:rPr lang="fr-CA" dirty="0" err="1"/>
              <a:t>Quarterly</a:t>
            </a:r>
            <a:r>
              <a:rPr lang="fr-CA" dirty="0"/>
              <a:t> newsletters </a:t>
            </a:r>
          </a:p>
          <a:p>
            <a:pPr>
              <a:buFontTx/>
              <a:buChar char="-"/>
            </a:pPr>
            <a:endParaRPr lang="fr-CA" dirty="0"/>
          </a:p>
          <a:p>
            <a:pPr marL="76200" indent="0">
              <a:buNone/>
            </a:pPr>
            <a:endParaRPr lang="fr-CA" dirty="0"/>
          </a:p>
          <a:p>
            <a:pPr marL="76200" indent="0">
              <a:buNone/>
            </a:pPr>
            <a:r>
              <a:rPr lang="fr-CA" i="1" dirty="0"/>
              <a:t> </a:t>
            </a:r>
            <a:r>
              <a:rPr lang="en-CA" i="1" dirty="0"/>
              <a:t>Special</a:t>
            </a:r>
            <a:r>
              <a:rPr lang="fr-CA" i="1" dirty="0"/>
              <a:t> </a:t>
            </a:r>
            <a:r>
              <a:rPr lang="fr-CA" i="1" dirty="0" err="1"/>
              <a:t>thanks</a:t>
            </a:r>
            <a:r>
              <a:rPr lang="fr-CA" i="1" dirty="0"/>
              <a:t> to all </a:t>
            </a:r>
            <a:r>
              <a:rPr lang="fr-CA" i="1" dirty="0" err="1"/>
              <a:t>contributors</a:t>
            </a:r>
            <a:endParaRPr lang="fr-CA" i="1" dirty="0"/>
          </a:p>
        </p:txBody>
      </p:sp>
      <p:pic>
        <p:nvPicPr>
          <p:cNvPr id="5" name="Picture 4">
            <a:extLst>
              <a:ext uri="{FF2B5EF4-FFF2-40B4-BE49-F238E27FC236}">
                <a16:creationId xmlns:a16="http://schemas.microsoft.com/office/drawing/2014/main" id="{286636EB-923A-4ED3-A450-2083FF75F349}"/>
              </a:ext>
            </a:extLst>
          </p:cNvPr>
          <p:cNvPicPr>
            <a:picLocks noChangeAspect="1"/>
          </p:cNvPicPr>
          <p:nvPr/>
        </p:nvPicPr>
        <p:blipFill>
          <a:blip r:embed="rId4"/>
          <a:stretch>
            <a:fillRect/>
          </a:stretch>
        </p:blipFill>
        <p:spPr>
          <a:xfrm>
            <a:off x="1237597" y="1325562"/>
            <a:ext cx="4934253" cy="463731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0"/>
          <p:cNvSpPr txBox="1">
            <a:spLocks noGrp="1"/>
          </p:cNvSpPr>
          <p:nvPr>
            <p:ph type="ctrTitle"/>
          </p:nvPr>
        </p:nvSpPr>
        <p:spPr>
          <a:xfrm>
            <a:off x="3229234" y="196687"/>
            <a:ext cx="6149975" cy="1006962"/>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2E495A"/>
              </a:buClr>
              <a:buSzPts val="6000"/>
              <a:buFont typeface="Calibri"/>
              <a:buNone/>
            </a:pPr>
            <a:r>
              <a:rPr lang="en-US" sz="6000" b="1" i="0" u="none" dirty="0">
                <a:solidFill>
                  <a:srgbClr val="2E495A"/>
                </a:solidFill>
                <a:latin typeface="Calibri"/>
                <a:ea typeface="Calibri"/>
                <a:cs typeface="Calibri"/>
                <a:sym typeface="Calibri"/>
              </a:rPr>
              <a:t>Other highlights</a:t>
            </a:r>
            <a:endParaRPr dirty="0"/>
          </a:p>
        </p:txBody>
      </p:sp>
      <p:sp>
        <p:nvSpPr>
          <p:cNvPr id="231" name="Google Shape;231;p10"/>
          <p:cNvSpPr txBox="1">
            <a:spLocks noGrp="1"/>
          </p:cNvSpPr>
          <p:nvPr>
            <p:ph type="subTitle" idx="1"/>
          </p:nvPr>
        </p:nvSpPr>
        <p:spPr>
          <a:xfrm>
            <a:off x="4860795" y="1773238"/>
            <a:ext cx="5051425" cy="1655762"/>
          </a:xfrm>
          <a:prstGeom prst="rect">
            <a:avLst/>
          </a:prstGeom>
          <a:noFill/>
          <a:ln>
            <a:noFill/>
          </a:ln>
        </p:spPr>
        <p:txBody>
          <a:bodyPr spcFirstLastPara="1" wrap="square" lIns="0" tIns="0" rIns="0" bIns="0" anchor="t" anchorCtr="0">
            <a:noAutofit/>
          </a:bodyPr>
          <a:lstStyle/>
          <a:p>
            <a:pPr marL="342900" lvl="0" indent="-342900" algn="l" rtl="0">
              <a:lnSpc>
                <a:spcPct val="90000"/>
              </a:lnSpc>
              <a:spcBef>
                <a:spcPts val="0"/>
              </a:spcBef>
              <a:spcAft>
                <a:spcPts val="0"/>
              </a:spcAft>
              <a:buClr>
                <a:srgbClr val="2E495A"/>
              </a:buClr>
              <a:buSzPts val="2400"/>
              <a:buFont typeface="Arial" panose="020B0604020202020204" pitchFamily="34" charset="0"/>
              <a:buChar char="•"/>
            </a:pPr>
            <a:r>
              <a:rPr lang="en-CA" dirty="0"/>
              <a:t>Our voice and our support and solidarity with our ASIS colleagues and the people of Ukraine.</a:t>
            </a:r>
          </a:p>
          <a:p>
            <a:pPr marL="342900" lvl="0" indent="-342900" algn="l" rtl="0">
              <a:lnSpc>
                <a:spcPct val="90000"/>
              </a:lnSpc>
              <a:spcBef>
                <a:spcPts val="0"/>
              </a:spcBef>
              <a:spcAft>
                <a:spcPts val="0"/>
              </a:spcAft>
              <a:buClr>
                <a:srgbClr val="2E495A"/>
              </a:buClr>
              <a:buSzPts val="2400"/>
              <a:buFont typeface="Arial" panose="020B0604020202020204" pitchFamily="34" charset="0"/>
              <a:buChar char="•"/>
            </a:pPr>
            <a:endParaRPr lang="en-CA" sz="2400" dirty="0"/>
          </a:p>
          <a:p>
            <a:pPr marL="342900" lvl="0" indent="-342900" algn="l" rtl="0">
              <a:lnSpc>
                <a:spcPct val="90000"/>
              </a:lnSpc>
              <a:spcBef>
                <a:spcPts val="0"/>
              </a:spcBef>
              <a:spcAft>
                <a:spcPts val="0"/>
              </a:spcAft>
              <a:buClr>
                <a:srgbClr val="2E495A"/>
              </a:buClr>
              <a:buSzPts val="2400"/>
              <a:buFont typeface="Arial" panose="020B0604020202020204" pitchFamily="34" charset="0"/>
              <a:buChar char="•"/>
            </a:pPr>
            <a:r>
              <a:rPr lang="en-CA" sz="2400" dirty="0"/>
              <a:t>Collaboration with CANASA </a:t>
            </a:r>
          </a:p>
          <a:p>
            <a:pPr marL="342900" lvl="0" indent="-342900" algn="l" rtl="0">
              <a:lnSpc>
                <a:spcPct val="90000"/>
              </a:lnSpc>
              <a:spcBef>
                <a:spcPts val="0"/>
              </a:spcBef>
              <a:spcAft>
                <a:spcPts val="0"/>
              </a:spcAft>
              <a:buClr>
                <a:srgbClr val="2E495A"/>
              </a:buClr>
              <a:buSzPts val="2400"/>
              <a:buFont typeface="Arial" panose="020B0604020202020204" pitchFamily="34" charset="0"/>
              <a:buChar char="•"/>
            </a:pPr>
            <a:endParaRPr lang="en-CA" dirty="0"/>
          </a:p>
          <a:p>
            <a:pPr marL="342900" lvl="0" indent="-342900" algn="l" rtl="0">
              <a:lnSpc>
                <a:spcPct val="90000"/>
              </a:lnSpc>
              <a:spcBef>
                <a:spcPts val="0"/>
              </a:spcBef>
              <a:spcAft>
                <a:spcPts val="0"/>
              </a:spcAft>
              <a:buClr>
                <a:srgbClr val="2E495A"/>
              </a:buClr>
              <a:buSzPts val="2400"/>
              <a:buFont typeface="Arial" panose="020B0604020202020204" pitchFamily="34" charset="0"/>
              <a:buChar char="•"/>
            </a:pPr>
            <a:r>
              <a:rPr lang="en-CA" sz="2400" dirty="0"/>
              <a:t>Collaboration with and building relationships with other organizations* </a:t>
            </a:r>
            <a:endParaRPr sz="2400" dirty="0"/>
          </a:p>
        </p:txBody>
      </p:sp>
      <p:sp>
        <p:nvSpPr>
          <p:cNvPr id="232" name="Google Shape;232;p10"/>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14</a:t>
            </a:fld>
            <a:endParaRPr/>
          </a:p>
        </p:txBody>
      </p:sp>
      <p:pic>
        <p:nvPicPr>
          <p:cNvPr id="3" name="Picture 2">
            <a:extLst>
              <a:ext uri="{FF2B5EF4-FFF2-40B4-BE49-F238E27FC236}">
                <a16:creationId xmlns:a16="http://schemas.microsoft.com/office/drawing/2014/main" id="{DDCEF595-EE5A-473B-BD81-D38C642D22E8}"/>
              </a:ext>
            </a:extLst>
          </p:cNvPr>
          <p:cNvPicPr>
            <a:picLocks noChangeAspect="1"/>
          </p:cNvPicPr>
          <p:nvPr/>
        </p:nvPicPr>
        <p:blipFill>
          <a:blip r:embed="rId3"/>
          <a:stretch>
            <a:fillRect/>
          </a:stretch>
        </p:blipFill>
        <p:spPr>
          <a:xfrm>
            <a:off x="739538" y="1493123"/>
            <a:ext cx="3080484" cy="4547671"/>
          </a:xfrm>
          <a:prstGeom prst="rect">
            <a:avLst/>
          </a:prstGeom>
          <a:solidFill>
            <a:schemeClr val="tx1"/>
          </a:solidFill>
          <a:ln>
            <a:solidFill>
              <a:schemeClr val="accent1">
                <a:alpha val="54000"/>
              </a:schemeClr>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
          <p:cNvSpPr txBox="1">
            <a:spLocks noGrp="1"/>
          </p:cNvSpPr>
          <p:nvPr>
            <p:ph type="ctrTitle"/>
          </p:nvPr>
        </p:nvSpPr>
        <p:spPr>
          <a:xfrm>
            <a:off x="1524000" y="1122362"/>
            <a:ext cx="9144000" cy="27178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chemeClr val="lt1"/>
              </a:buClr>
              <a:buSzPts val="6000"/>
              <a:buFont typeface="Calibri"/>
              <a:buNone/>
            </a:pPr>
            <a:r>
              <a:rPr lang="en-US" sz="6000" b="1" i="0" u="none" dirty="0">
                <a:solidFill>
                  <a:schemeClr val="lt1"/>
                </a:solidFill>
                <a:latin typeface="Calibri"/>
                <a:ea typeface="Calibri"/>
                <a:cs typeface="Calibri"/>
                <a:sym typeface="Calibri"/>
              </a:rPr>
              <a:t>FINANCE OVERVIEW</a:t>
            </a:r>
            <a:endParaRPr dirty="0"/>
          </a:p>
        </p:txBody>
      </p:sp>
      <p:sp>
        <p:nvSpPr>
          <p:cNvPr id="174" name="Google Shape;174;p3"/>
          <p:cNvSpPr txBox="1">
            <a:spLocks noGrp="1"/>
          </p:cNvSpPr>
          <p:nvPr>
            <p:ph type="subTitle" idx="1"/>
          </p:nvPr>
        </p:nvSpPr>
        <p:spPr>
          <a:xfrm>
            <a:off x="1524000" y="3906837"/>
            <a:ext cx="9144000" cy="1350962"/>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2400"/>
              <a:buNone/>
            </a:pPr>
            <a:r>
              <a:rPr lang="en-US" dirty="0"/>
              <a:t>Mathieu Leduc, CPP, PSP </a:t>
            </a:r>
          </a:p>
          <a:p>
            <a:pPr marL="0" lvl="0" indent="0" algn="ctr" rtl="0">
              <a:lnSpc>
                <a:spcPct val="90000"/>
              </a:lnSpc>
              <a:spcBef>
                <a:spcPts val="0"/>
              </a:spcBef>
              <a:spcAft>
                <a:spcPts val="0"/>
              </a:spcAft>
              <a:buClr>
                <a:schemeClr val="lt1"/>
              </a:buClr>
              <a:buSzPts val="2400"/>
              <a:buNone/>
            </a:pPr>
            <a:endParaRPr lang="en-US" dirty="0"/>
          </a:p>
        </p:txBody>
      </p:sp>
      <p:sp>
        <p:nvSpPr>
          <p:cNvPr id="175" name="Google Shape;175;p3"/>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strike="noStrike" cap="none">
                <a:solidFill>
                  <a:srgbClr val="BFBFBF"/>
                </a:solidFill>
                <a:latin typeface="Calibri"/>
                <a:ea typeface="Calibri"/>
                <a:cs typeface="Calibri"/>
                <a:sym typeface="Calibri"/>
              </a:rPr>
              <a:t>15</a:t>
            </a:fld>
            <a:endParaRPr/>
          </a:p>
        </p:txBody>
      </p:sp>
    </p:spTree>
    <p:extLst>
      <p:ext uri="{BB962C8B-B14F-4D97-AF65-F5344CB8AC3E}">
        <p14:creationId xmlns:p14="http://schemas.microsoft.com/office/powerpoint/2010/main" val="950732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14A34-F201-36B5-20F2-B702F45251E5}"/>
              </a:ext>
            </a:extLst>
          </p:cNvPr>
          <p:cNvSpPr>
            <a:spLocks noGrp="1"/>
          </p:cNvSpPr>
          <p:nvPr>
            <p:ph type="title"/>
          </p:nvPr>
        </p:nvSpPr>
        <p:spPr/>
        <p:txBody>
          <a:bodyPr/>
          <a:lstStyle/>
          <a:p>
            <a:r>
              <a:rPr lang="en-CA" dirty="0"/>
              <a:t>Chapter Financial Summary</a:t>
            </a:r>
          </a:p>
        </p:txBody>
      </p:sp>
      <p:graphicFrame>
        <p:nvGraphicFramePr>
          <p:cNvPr id="4" name="Table 4">
            <a:extLst>
              <a:ext uri="{FF2B5EF4-FFF2-40B4-BE49-F238E27FC236}">
                <a16:creationId xmlns:a16="http://schemas.microsoft.com/office/drawing/2014/main" id="{50D68DB0-EC9B-0FCD-61F5-BF8DEFABB89C}"/>
              </a:ext>
            </a:extLst>
          </p:cNvPr>
          <p:cNvGraphicFramePr>
            <a:graphicFrameLocks noGrp="1"/>
          </p:cNvGraphicFramePr>
          <p:nvPr>
            <p:extLst>
              <p:ext uri="{D42A27DB-BD31-4B8C-83A1-F6EECF244321}">
                <p14:modId xmlns:p14="http://schemas.microsoft.com/office/powerpoint/2010/main" val="2754071620"/>
              </p:ext>
            </p:extLst>
          </p:nvPr>
        </p:nvGraphicFramePr>
        <p:xfrm>
          <a:off x="588962" y="1498181"/>
          <a:ext cx="11023600" cy="4567240"/>
        </p:xfrm>
        <a:graphic>
          <a:graphicData uri="http://schemas.openxmlformats.org/drawingml/2006/table">
            <a:tbl>
              <a:tblPr firstRow="1" bandRow="1">
                <a:tableStyleId>{8D0F01F8-803C-4D4C-9ED9-F34669E00EDE}</a:tableStyleId>
              </a:tblPr>
              <a:tblGrid>
                <a:gridCol w="7667887">
                  <a:extLst>
                    <a:ext uri="{9D8B030D-6E8A-4147-A177-3AD203B41FA5}">
                      <a16:colId xmlns:a16="http://schemas.microsoft.com/office/drawing/2014/main" val="1892139027"/>
                    </a:ext>
                  </a:extLst>
                </a:gridCol>
                <a:gridCol w="3355713">
                  <a:extLst>
                    <a:ext uri="{9D8B030D-6E8A-4147-A177-3AD203B41FA5}">
                      <a16:colId xmlns:a16="http://schemas.microsoft.com/office/drawing/2014/main" val="241979570"/>
                    </a:ext>
                  </a:extLst>
                </a:gridCol>
              </a:tblGrid>
              <a:tr h="913448">
                <a:tc>
                  <a:txBody>
                    <a:bodyPr/>
                    <a:lstStyle/>
                    <a:p>
                      <a:r>
                        <a:rPr lang="en-CA" sz="2800" dirty="0"/>
                        <a:t>Balance as of January 1</a:t>
                      </a:r>
                      <a:r>
                        <a:rPr lang="en-CA" sz="2800" baseline="30000" dirty="0"/>
                        <a:t>st</a:t>
                      </a:r>
                      <a:r>
                        <a:rPr lang="en-CA" sz="2800" dirty="0"/>
                        <a:t>, 2022</a:t>
                      </a:r>
                    </a:p>
                  </a:txBody>
                  <a:tcPr anchor="ctr"/>
                </a:tc>
                <a:tc>
                  <a:txBody>
                    <a:bodyPr/>
                    <a:lstStyle/>
                    <a:p>
                      <a:pPr algn="ctr"/>
                      <a:r>
                        <a:rPr lang="en-CA" sz="2800" dirty="0"/>
                        <a:t>$6,339.02</a:t>
                      </a:r>
                    </a:p>
                  </a:txBody>
                  <a:tcPr anchor="ctr"/>
                </a:tc>
                <a:extLst>
                  <a:ext uri="{0D108BD9-81ED-4DB2-BD59-A6C34878D82A}">
                    <a16:rowId xmlns:a16="http://schemas.microsoft.com/office/drawing/2014/main" val="520705771"/>
                  </a:ext>
                </a:extLst>
              </a:tr>
              <a:tr h="913448">
                <a:tc>
                  <a:txBody>
                    <a:bodyPr/>
                    <a:lstStyle/>
                    <a:p>
                      <a:r>
                        <a:rPr lang="en-CA" sz="2800" dirty="0"/>
                        <a:t>Balance as of November 23</a:t>
                      </a:r>
                      <a:r>
                        <a:rPr lang="en-CA" sz="2800" baseline="30000" dirty="0"/>
                        <a:t>nd</a:t>
                      </a:r>
                      <a:r>
                        <a:rPr lang="en-CA" sz="2800" dirty="0"/>
                        <a:t>, 2022</a:t>
                      </a:r>
                    </a:p>
                  </a:txBody>
                  <a:tcPr anchor="ctr"/>
                </a:tc>
                <a:tc>
                  <a:txBody>
                    <a:bodyPr/>
                    <a:lstStyle/>
                    <a:p>
                      <a:pPr algn="ctr"/>
                      <a:r>
                        <a:rPr lang="en-CA" sz="2800" dirty="0"/>
                        <a:t>$12,909.49</a:t>
                      </a:r>
                    </a:p>
                  </a:txBody>
                  <a:tcPr anchor="ctr"/>
                </a:tc>
                <a:extLst>
                  <a:ext uri="{0D108BD9-81ED-4DB2-BD59-A6C34878D82A}">
                    <a16:rowId xmlns:a16="http://schemas.microsoft.com/office/drawing/2014/main" val="3778366417"/>
                  </a:ext>
                </a:extLst>
              </a:tr>
              <a:tr h="913448">
                <a:tc>
                  <a:txBody>
                    <a:bodyPr/>
                    <a:lstStyle/>
                    <a:p>
                      <a:r>
                        <a:rPr lang="en-CA" sz="2800" dirty="0"/>
                        <a:t>Projected balance – December 31</a:t>
                      </a:r>
                      <a:r>
                        <a:rPr lang="en-CA" sz="2800" baseline="30000" dirty="0"/>
                        <a:t>st</a:t>
                      </a:r>
                      <a:r>
                        <a:rPr lang="en-CA" sz="2800" dirty="0"/>
                        <a:t>, 2022</a:t>
                      </a:r>
                    </a:p>
                  </a:txBody>
                  <a:tcPr anchor="ctr"/>
                </a:tc>
                <a:tc>
                  <a:txBody>
                    <a:bodyPr/>
                    <a:lstStyle/>
                    <a:p>
                      <a:pPr algn="ctr"/>
                      <a:r>
                        <a:rPr lang="en-CA" sz="2800" dirty="0"/>
                        <a:t>$2,400.00</a:t>
                      </a:r>
                    </a:p>
                  </a:txBody>
                  <a:tcPr anchor="ctr"/>
                </a:tc>
                <a:extLst>
                  <a:ext uri="{0D108BD9-81ED-4DB2-BD59-A6C34878D82A}">
                    <a16:rowId xmlns:a16="http://schemas.microsoft.com/office/drawing/2014/main" val="87268770"/>
                  </a:ext>
                </a:extLst>
              </a:tr>
              <a:tr h="913448">
                <a:tc>
                  <a:txBody>
                    <a:bodyPr/>
                    <a:lstStyle/>
                    <a:p>
                      <a:r>
                        <a:rPr lang="en-CA" sz="2800" dirty="0"/>
                        <a:t>Sponsors 2022</a:t>
                      </a:r>
                    </a:p>
                  </a:txBody>
                  <a:tcPr anchor="ctr"/>
                </a:tc>
                <a:tc>
                  <a:txBody>
                    <a:bodyPr/>
                    <a:lstStyle/>
                    <a:p>
                      <a:pPr algn="ctr"/>
                      <a:r>
                        <a:rPr lang="en-CA" sz="2800" dirty="0"/>
                        <a:t>9</a:t>
                      </a:r>
                    </a:p>
                  </a:txBody>
                  <a:tcPr anchor="ctr"/>
                </a:tc>
                <a:extLst>
                  <a:ext uri="{0D108BD9-81ED-4DB2-BD59-A6C34878D82A}">
                    <a16:rowId xmlns:a16="http://schemas.microsoft.com/office/drawing/2014/main" val="2647028967"/>
                  </a:ext>
                </a:extLst>
              </a:tr>
              <a:tr h="913448">
                <a:tc>
                  <a:txBody>
                    <a:bodyPr/>
                    <a:lstStyle/>
                    <a:p>
                      <a:r>
                        <a:rPr lang="en-CA" sz="2800" dirty="0"/>
                        <a:t>Projected Sponsorship Availability</a:t>
                      </a:r>
                    </a:p>
                  </a:txBody>
                  <a:tcPr anchor="ctr"/>
                </a:tc>
                <a:tc>
                  <a:txBody>
                    <a:bodyPr/>
                    <a:lstStyle/>
                    <a:p>
                      <a:pPr algn="ctr"/>
                      <a:r>
                        <a:rPr lang="en-CA" sz="2800" dirty="0"/>
                        <a:t>7</a:t>
                      </a:r>
                    </a:p>
                  </a:txBody>
                  <a:tcPr anchor="ctr"/>
                </a:tc>
                <a:extLst>
                  <a:ext uri="{0D108BD9-81ED-4DB2-BD59-A6C34878D82A}">
                    <a16:rowId xmlns:a16="http://schemas.microsoft.com/office/drawing/2014/main" val="216992249"/>
                  </a:ext>
                </a:extLst>
              </a:tr>
            </a:tbl>
          </a:graphicData>
        </a:graphic>
      </p:graphicFrame>
    </p:spTree>
    <p:extLst>
      <p:ext uri="{BB962C8B-B14F-4D97-AF65-F5344CB8AC3E}">
        <p14:creationId xmlns:p14="http://schemas.microsoft.com/office/powerpoint/2010/main" val="1903710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
          <p:cNvSpPr txBox="1">
            <a:spLocks noGrp="1"/>
          </p:cNvSpPr>
          <p:nvPr>
            <p:ph type="ctrTitle"/>
          </p:nvPr>
        </p:nvSpPr>
        <p:spPr>
          <a:xfrm>
            <a:off x="1524000" y="1122362"/>
            <a:ext cx="9144000" cy="27178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chemeClr val="lt1"/>
              </a:buClr>
              <a:buSzPts val="6000"/>
              <a:buFont typeface="Calibri"/>
              <a:buNone/>
            </a:pPr>
            <a:r>
              <a:rPr lang="en-US" sz="6000" b="1" i="0" u="none" dirty="0">
                <a:solidFill>
                  <a:schemeClr val="lt1"/>
                </a:solidFill>
                <a:latin typeface="Calibri"/>
                <a:ea typeface="Calibri"/>
                <a:cs typeface="Calibri"/>
                <a:sym typeface="Calibri"/>
              </a:rPr>
              <a:t>Recognitions and Awards</a:t>
            </a:r>
            <a:endParaRPr dirty="0"/>
          </a:p>
        </p:txBody>
      </p:sp>
      <p:sp>
        <p:nvSpPr>
          <p:cNvPr id="174" name="Google Shape;174;p3"/>
          <p:cNvSpPr txBox="1">
            <a:spLocks noGrp="1"/>
          </p:cNvSpPr>
          <p:nvPr>
            <p:ph type="subTitle" idx="1"/>
          </p:nvPr>
        </p:nvSpPr>
        <p:spPr>
          <a:xfrm>
            <a:off x="1524000" y="3906837"/>
            <a:ext cx="9144000" cy="1350962"/>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2400"/>
              <a:buNone/>
            </a:pPr>
            <a:r>
              <a:rPr lang="en-US" dirty="0"/>
              <a:t>Mark Bottomley, CPP, PSP</a:t>
            </a:r>
          </a:p>
          <a:p>
            <a:pPr marL="0" lvl="0" indent="0" algn="ctr" rtl="0">
              <a:lnSpc>
                <a:spcPct val="90000"/>
              </a:lnSpc>
              <a:spcBef>
                <a:spcPts val="0"/>
              </a:spcBef>
              <a:spcAft>
                <a:spcPts val="0"/>
              </a:spcAft>
              <a:buClr>
                <a:schemeClr val="lt1"/>
              </a:buClr>
              <a:buSzPts val="2400"/>
              <a:buNone/>
            </a:pPr>
            <a:endParaRPr lang="en-US" dirty="0"/>
          </a:p>
          <a:p>
            <a:pPr marL="0" lvl="0" indent="0" algn="ctr" rtl="0">
              <a:lnSpc>
                <a:spcPct val="90000"/>
              </a:lnSpc>
              <a:spcBef>
                <a:spcPts val="0"/>
              </a:spcBef>
              <a:spcAft>
                <a:spcPts val="0"/>
              </a:spcAft>
              <a:buClr>
                <a:schemeClr val="lt1"/>
              </a:buClr>
              <a:buSzPts val="2400"/>
              <a:buNone/>
            </a:pPr>
            <a:endParaRPr lang="en-US" dirty="0"/>
          </a:p>
        </p:txBody>
      </p:sp>
      <p:sp>
        <p:nvSpPr>
          <p:cNvPr id="175" name="Google Shape;175;p3"/>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strike="noStrike" cap="none">
                <a:solidFill>
                  <a:srgbClr val="BFBFBF"/>
                </a:solidFill>
                <a:latin typeface="Calibri"/>
                <a:ea typeface="Calibri"/>
                <a:cs typeface="Calibri"/>
                <a:sym typeface="Calibri"/>
              </a:rPr>
              <a:t>17</a:t>
            </a:fld>
            <a:endParaRPr/>
          </a:p>
        </p:txBody>
      </p:sp>
    </p:spTree>
    <p:extLst>
      <p:ext uri="{BB962C8B-B14F-4D97-AF65-F5344CB8AC3E}">
        <p14:creationId xmlns:p14="http://schemas.microsoft.com/office/powerpoint/2010/main" val="1174440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3"/>
          <p:cNvSpPr txBox="1">
            <a:spLocks noGrp="1"/>
          </p:cNvSpPr>
          <p:nvPr>
            <p:ph type="title"/>
          </p:nvPr>
        </p:nvSpPr>
        <p:spPr>
          <a:xfrm>
            <a:off x="265468" y="249623"/>
            <a:ext cx="11502461" cy="1325562"/>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2E495A"/>
              </a:buClr>
              <a:buSzPts val="4400"/>
              <a:buFont typeface="Calibri"/>
              <a:buNone/>
            </a:pPr>
            <a:r>
              <a:rPr lang="en-US" sz="4400" b="1" i="0" u="none" dirty="0">
                <a:solidFill>
                  <a:srgbClr val="2E495A"/>
                </a:solidFill>
                <a:latin typeface="Calibri"/>
                <a:ea typeface="Calibri"/>
                <a:cs typeface="Calibri"/>
                <a:sym typeface="Calibri"/>
              </a:rPr>
              <a:t>2022 ASIS Ottawa </a:t>
            </a:r>
            <a:r>
              <a:rPr lang="en-US" dirty="0"/>
              <a:t>challenge</a:t>
            </a:r>
            <a:r>
              <a:rPr lang="en-US" sz="4400" b="1" i="0" u="none" dirty="0">
                <a:solidFill>
                  <a:srgbClr val="2E495A"/>
                </a:solidFill>
                <a:latin typeface="Calibri"/>
                <a:ea typeface="Calibri"/>
                <a:cs typeface="Calibri"/>
                <a:sym typeface="Calibri"/>
              </a:rPr>
              <a:t> coin recipients</a:t>
            </a:r>
            <a:endParaRPr dirty="0"/>
          </a:p>
        </p:txBody>
      </p:sp>
      <p:sp>
        <p:nvSpPr>
          <p:cNvPr id="253" name="Google Shape;253;p13"/>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18</a:t>
            </a:fld>
            <a:endParaRPr/>
          </a:p>
        </p:txBody>
      </p:sp>
      <p:sp>
        <p:nvSpPr>
          <p:cNvPr id="255" name="Google Shape;255;p13"/>
          <p:cNvSpPr txBox="1">
            <a:spLocks noGrp="1"/>
          </p:cNvSpPr>
          <p:nvPr>
            <p:ph type="body" idx="1"/>
          </p:nvPr>
        </p:nvSpPr>
        <p:spPr>
          <a:xfrm>
            <a:off x="265469" y="1447191"/>
            <a:ext cx="4255236" cy="435133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2E495A"/>
              </a:buClr>
              <a:buSzPts val="3200"/>
              <a:buFont typeface="Arial"/>
              <a:buNone/>
            </a:pPr>
            <a:r>
              <a:rPr lang="en-US" b="0" i="0" u="none" strike="noStrike" cap="none" dirty="0">
                <a:solidFill>
                  <a:srgbClr val="2E495A"/>
                </a:solidFill>
                <a:latin typeface="Calibri"/>
                <a:ea typeface="Calibri"/>
                <a:cs typeface="Calibri"/>
                <a:sym typeface="Calibri"/>
              </a:rPr>
              <a:t>An honorary gift to lecturers, volunteers, speakers, executive team members, newly certified members and members that have made important contributions to the community</a:t>
            </a:r>
            <a:endParaRPr dirty="0"/>
          </a:p>
          <a:p>
            <a:pPr marL="228600" marR="0" lvl="0" indent="-25400" algn="l" rtl="0">
              <a:lnSpc>
                <a:spcPct val="90000"/>
              </a:lnSpc>
              <a:spcBef>
                <a:spcPts val="1000"/>
              </a:spcBef>
              <a:spcAft>
                <a:spcPts val="0"/>
              </a:spcAft>
              <a:buClr>
                <a:srgbClr val="2E495A"/>
              </a:buClr>
              <a:buSzPts val="3200"/>
              <a:buFont typeface="Arial"/>
              <a:buNone/>
            </a:pPr>
            <a:endParaRPr sz="3200" b="0" i="0" u="none" dirty="0">
              <a:solidFill>
                <a:srgbClr val="2E495A"/>
              </a:solidFill>
              <a:latin typeface="Calibri"/>
              <a:ea typeface="Calibri"/>
              <a:cs typeface="Calibri"/>
              <a:sym typeface="Calibri"/>
            </a:endParaRPr>
          </a:p>
        </p:txBody>
      </p:sp>
      <p:pic>
        <p:nvPicPr>
          <p:cNvPr id="5" name="Picture 4" descr="A picture containing text, indoor&#10;&#10;Description automatically generated">
            <a:extLst>
              <a:ext uri="{FF2B5EF4-FFF2-40B4-BE49-F238E27FC236}">
                <a16:creationId xmlns:a16="http://schemas.microsoft.com/office/drawing/2014/main" id="{30A274BD-1615-4D3E-8A94-556B24C5ABF2}"/>
              </a:ext>
            </a:extLst>
          </p:cNvPr>
          <p:cNvPicPr>
            <a:picLocks noChangeAspect="1"/>
          </p:cNvPicPr>
          <p:nvPr/>
        </p:nvPicPr>
        <p:blipFill>
          <a:blip r:embed="rId3"/>
          <a:stretch>
            <a:fillRect/>
          </a:stretch>
        </p:blipFill>
        <p:spPr>
          <a:xfrm>
            <a:off x="402258" y="3429000"/>
            <a:ext cx="3670852" cy="2753139"/>
          </a:xfrm>
          <a:prstGeom prst="rect">
            <a:avLst/>
          </a:prstGeom>
        </p:spPr>
      </p:pic>
      <p:sp>
        <p:nvSpPr>
          <p:cNvPr id="4" name="TextBox 3">
            <a:extLst>
              <a:ext uri="{FF2B5EF4-FFF2-40B4-BE49-F238E27FC236}">
                <a16:creationId xmlns:a16="http://schemas.microsoft.com/office/drawing/2014/main" id="{AE70D55A-844F-8B48-D090-299674CA9D78}"/>
              </a:ext>
            </a:extLst>
          </p:cNvPr>
          <p:cNvSpPr txBox="1"/>
          <p:nvPr/>
        </p:nvSpPr>
        <p:spPr>
          <a:xfrm>
            <a:off x="4657494" y="1713684"/>
            <a:ext cx="3737114" cy="3693319"/>
          </a:xfrm>
          <a:prstGeom prst="rect">
            <a:avLst/>
          </a:prstGeom>
          <a:noFill/>
        </p:spPr>
        <p:txBody>
          <a:bodyPr wrap="square" rtlCol="0">
            <a:spAutoFit/>
          </a:bodyPr>
          <a:lstStyle/>
          <a:p>
            <a:r>
              <a:rPr lang="en-US" sz="1800" dirty="0"/>
              <a:t>Eduardo De Diego, PSP</a:t>
            </a:r>
          </a:p>
          <a:p>
            <a:r>
              <a:rPr lang="en-US" sz="1800" dirty="0"/>
              <a:t>Andre St-Pierre, CPP</a:t>
            </a:r>
          </a:p>
          <a:p>
            <a:r>
              <a:rPr lang="en-US" sz="1800" dirty="0"/>
              <a:t>Jason Renaud, CPP</a:t>
            </a:r>
          </a:p>
          <a:p>
            <a:r>
              <a:rPr lang="en-US" sz="1800" dirty="0"/>
              <a:t>Shaun </a:t>
            </a:r>
            <a:r>
              <a:rPr lang="en-US" sz="1800" dirty="0" err="1"/>
              <a:t>Brabazon</a:t>
            </a:r>
            <a:r>
              <a:rPr lang="en-US" sz="1800" dirty="0"/>
              <a:t>, M.Ed., CPP</a:t>
            </a:r>
          </a:p>
          <a:p>
            <a:r>
              <a:rPr lang="en-US" sz="1800" dirty="0"/>
              <a:t>Al </a:t>
            </a:r>
            <a:r>
              <a:rPr lang="en-US" sz="1800" dirty="0" err="1"/>
              <a:t>Macdougal</a:t>
            </a:r>
            <a:r>
              <a:rPr lang="en-US" sz="1800" dirty="0"/>
              <a:t>, CISSP, CPP, PSP</a:t>
            </a:r>
          </a:p>
          <a:p>
            <a:r>
              <a:rPr lang="en-US" sz="1800" dirty="0"/>
              <a:t>Gaby Khoury, CPP</a:t>
            </a:r>
          </a:p>
          <a:p>
            <a:r>
              <a:rPr lang="en-US" sz="1800" dirty="0"/>
              <a:t>Aaron </a:t>
            </a:r>
            <a:r>
              <a:rPr lang="en-US" sz="1800" dirty="0" err="1"/>
              <a:t>Ramhit</a:t>
            </a:r>
            <a:endParaRPr lang="en-US" sz="1800" dirty="0"/>
          </a:p>
          <a:p>
            <a:r>
              <a:rPr lang="en-US" sz="1800" dirty="0"/>
              <a:t>Jenna Rolfe</a:t>
            </a:r>
          </a:p>
          <a:p>
            <a:r>
              <a:rPr lang="en-US" sz="1800" dirty="0"/>
              <a:t>John Dallas</a:t>
            </a:r>
          </a:p>
          <a:p>
            <a:r>
              <a:rPr lang="en-US" sz="1800" dirty="0"/>
              <a:t>Alex </a:t>
            </a:r>
            <a:r>
              <a:rPr lang="en-US" sz="1800" dirty="0" err="1"/>
              <a:t>Wilner</a:t>
            </a:r>
            <a:endParaRPr lang="en-US" sz="1800" dirty="0"/>
          </a:p>
          <a:p>
            <a:r>
              <a:rPr lang="en-US" sz="1800" dirty="0"/>
              <a:t>Greg </a:t>
            </a:r>
            <a:r>
              <a:rPr lang="en-US" sz="1800" dirty="0" err="1"/>
              <a:t>Losier</a:t>
            </a:r>
            <a:r>
              <a:rPr lang="en-US" sz="1800" dirty="0"/>
              <a:t>, CPP, ABCP</a:t>
            </a:r>
          </a:p>
          <a:p>
            <a:r>
              <a:rPr lang="en-US" sz="1800" dirty="0"/>
              <a:t>Dane Rowlands</a:t>
            </a:r>
          </a:p>
          <a:p>
            <a:r>
              <a:rPr lang="en-US" sz="1800" dirty="0"/>
              <a:t>Phil Gurski</a:t>
            </a:r>
          </a:p>
        </p:txBody>
      </p:sp>
      <p:sp>
        <p:nvSpPr>
          <p:cNvPr id="2" name="TextBox 1">
            <a:extLst>
              <a:ext uri="{FF2B5EF4-FFF2-40B4-BE49-F238E27FC236}">
                <a16:creationId xmlns:a16="http://schemas.microsoft.com/office/drawing/2014/main" id="{4BFE857C-FF3E-E964-17B3-66567D83F780}"/>
              </a:ext>
            </a:extLst>
          </p:cNvPr>
          <p:cNvSpPr txBox="1"/>
          <p:nvPr/>
        </p:nvSpPr>
        <p:spPr>
          <a:xfrm>
            <a:off x="8394608" y="1575185"/>
            <a:ext cx="4255236" cy="3970318"/>
          </a:xfrm>
          <a:prstGeom prst="rect">
            <a:avLst/>
          </a:prstGeom>
          <a:noFill/>
        </p:spPr>
        <p:txBody>
          <a:bodyPr wrap="square" rtlCol="0">
            <a:spAutoFit/>
          </a:bodyPr>
          <a:lstStyle/>
          <a:p>
            <a:r>
              <a:rPr lang="en-US" sz="1800" dirty="0"/>
              <a:t>James Clemens</a:t>
            </a:r>
          </a:p>
          <a:p>
            <a:r>
              <a:rPr lang="en-US" sz="1800" dirty="0"/>
              <a:t>Costanza </a:t>
            </a:r>
            <a:r>
              <a:rPr lang="en-US" sz="1800" dirty="0" err="1"/>
              <a:t>Musu</a:t>
            </a:r>
            <a:endParaRPr lang="en-US" sz="1800" dirty="0"/>
          </a:p>
          <a:p>
            <a:r>
              <a:rPr lang="en-US" sz="1800" dirty="0"/>
              <a:t>Maj (</a:t>
            </a:r>
            <a:r>
              <a:rPr lang="en-US" sz="1800" dirty="0" err="1"/>
              <a:t>Ret’d</a:t>
            </a:r>
            <a:r>
              <a:rPr lang="en-US" sz="1800" dirty="0"/>
              <a:t>) Graham Newbold, PhD</a:t>
            </a:r>
          </a:p>
          <a:p>
            <a:r>
              <a:rPr lang="en-US" sz="1800" dirty="0"/>
              <a:t>Johanne Sirois</a:t>
            </a:r>
          </a:p>
          <a:p>
            <a:r>
              <a:rPr lang="en-US" sz="1800" dirty="0"/>
              <a:t>Sophie Jenkins</a:t>
            </a:r>
          </a:p>
          <a:p>
            <a:r>
              <a:rPr lang="en-US" sz="1800" dirty="0"/>
              <a:t>Juliana Rapper</a:t>
            </a:r>
          </a:p>
          <a:p>
            <a:r>
              <a:rPr lang="en-US" sz="1800" dirty="0"/>
              <a:t>Jake Sheridan</a:t>
            </a:r>
          </a:p>
          <a:p>
            <a:r>
              <a:rPr lang="en-US" sz="1800" dirty="0"/>
              <a:t>Chris Woods</a:t>
            </a:r>
          </a:p>
          <a:p>
            <a:r>
              <a:rPr lang="en-US" sz="1800" dirty="0"/>
              <a:t>Hi Nguyen</a:t>
            </a:r>
          </a:p>
          <a:p>
            <a:r>
              <a:rPr lang="en-US" sz="1800" dirty="0"/>
              <a:t>Michael </a:t>
            </a:r>
            <a:r>
              <a:rPr lang="en-US" sz="1800" dirty="0" err="1"/>
              <a:t>Beaudette</a:t>
            </a:r>
            <a:r>
              <a:rPr lang="en-US" sz="1800" dirty="0"/>
              <a:t>, MSC, CD</a:t>
            </a:r>
          </a:p>
          <a:p>
            <a:r>
              <a:rPr lang="en-US" sz="1800" dirty="0"/>
              <a:t>William Edwards</a:t>
            </a:r>
          </a:p>
          <a:p>
            <a:r>
              <a:rPr lang="en-US" sz="1800" dirty="0"/>
              <a:t>Shawn </a:t>
            </a:r>
            <a:r>
              <a:rPr lang="en-US" sz="1800" dirty="0" err="1"/>
              <a:t>Goudge</a:t>
            </a:r>
            <a:endParaRPr lang="en-US" sz="1800" dirty="0"/>
          </a:p>
          <a:p>
            <a:r>
              <a:rPr lang="en-US" sz="1800" dirty="0"/>
              <a:t>Terri </a:t>
            </a:r>
            <a:r>
              <a:rPr lang="en-US" sz="1800" dirty="0" err="1"/>
              <a:t>Govang</a:t>
            </a:r>
            <a:r>
              <a:rPr lang="en-US" sz="1800" dirty="0"/>
              <a:t>, CPP</a:t>
            </a:r>
          </a:p>
          <a:p>
            <a:r>
              <a:rPr lang="en-US" sz="1800" dirty="0"/>
              <a:t>Nicole Ouellette, CPP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4"/>
          <p:cNvSpPr txBox="1">
            <a:spLocks noGrp="1"/>
          </p:cNvSpPr>
          <p:nvPr>
            <p:ph type="title"/>
          </p:nvPr>
        </p:nvSpPr>
        <p:spPr>
          <a:xfrm>
            <a:off x="700086" y="392112"/>
            <a:ext cx="9782383" cy="1325562"/>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2E495A"/>
              </a:buClr>
              <a:buSzPts val="4400"/>
              <a:buFont typeface="Calibri"/>
              <a:buNone/>
            </a:pPr>
            <a:r>
              <a:rPr lang="en-US" b="1" i="0" u="none" dirty="0">
                <a:solidFill>
                  <a:srgbClr val="2E495A"/>
                </a:solidFill>
                <a:latin typeface="Calibri"/>
                <a:ea typeface="Calibri"/>
                <a:cs typeface="Calibri"/>
                <a:sym typeface="Calibri"/>
              </a:rPr>
              <a:t>2020-22 ASIS Ottawa APP </a:t>
            </a:r>
            <a:r>
              <a:rPr lang="en-US" b="1" i="0" u="none" dirty="0">
                <a:solidFill>
                  <a:schemeClr val="bg2"/>
                </a:solidFill>
                <a:latin typeface="Calibri"/>
                <a:ea typeface="Calibri"/>
                <a:cs typeface="Calibri"/>
                <a:sym typeface="Calibri"/>
              </a:rPr>
              <a:t>Certifications</a:t>
            </a:r>
            <a:endParaRPr dirty="0">
              <a:solidFill>
                <a:schemeClr val="bg2"/>
              </a:solidFill>
            </a:endParaRPr>
          </a:p>
        </p:txBody>
      </p:sp>
      <p:sp>
        <p:nvSpPr>
          <p:cNvPr id="262" name="Google Shape;262;p14"/>
          <p:cNvSpPr txBox="1"/>
          <p:nvPr/>
        </p:nvSpPr>
        <p:spPr>
          <a:xfrm>
            <a:off x="11493500" y="6497637"/>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19</a:t>
            </a:fld>
            <a:endParaRPr/>
          </a:p>
        </p:txBody>
      </p:sp>
      <p:graphicFrame>
        <p:nvGraphicFramePr>
          <p:cNvPr id="2" name="Table 1">
            <a:extLst>
              <a:ext uri="{FF2B5EF4-FFF2-40B4-BE49-F238E27FC236}">
                <a16:creationId xmlns:a16="http://schemas.microsoft.com/office/drawing/2014/main" id="{5D8C01BE-25EF-249F-1E0E-73810B0343FF}"/>
              </a:ext>
            </a:extLst>
          </p:cNvPr>
          <p:cNvGraphicFramePr>
            <a:graphicFrameLocks noGrp="1"/>
          </p:cNvGraphicFramePr>
          <p:nvPr>
            <p:extLst>
              <p:ext uri="{D42A27DB-BD31-4B8C-83A1-F6EECF244321}">
                <p14:modId xmlns:p14="http://schemas.microsoft.com/office/powerpoint/2010/main" val="3164539264"/>
              </p:ext>
            </p:extLst>
          </p:nvPr>
        </p:nvGraphicFramePr>
        <p:xfrm>
          <a:off x="700086" y="1568281"/>
          <a:ext cx="4868507" cy="3445510"/>
        </p:xfrm>
        <a:graphic>
          <a:graphicData uri="http://schemas.openxmlformats.org/drawingml/2006/table">
            <a:tbl>
              <a:tblPr/>
              <a:tblGrid>
                <a:gridCol w="4868507">
                  <a:extLst>
                    <a:ext uri="{9D8B030D-6E8A-4147-A177-3AD203B41FA5}">
                      <a16:colId xmlns:a16="http://schemas.microsoft.com/office/drawing/2014/main" val="676446255"/>
                    </a:ext>
                  </a:extLst>
                </a:gridCol>
              </a:tblGrid>
              <a:tr h="689102">
                <a:tc>
                  <a:txBody>
                    <a:bodyPr/>
                    <a:lstStyle/>
                    <a:p>
                      <a:pPr algn="l" fontAlgn="b"/>
                      <a:r>
                        <a:rPr lang="en-CA" sz="3200" b="0" i="0" u="none" strike="noStrike" dirty="0">
                          <a:solidFill>
                            <a:schemeClr val="bg2"/>
                          </a:solidFill>
                          <a:effectLst/>
                          <a:latin typeface="Calibri" panose="020F0502020204030204" pitchFamily="34" charset="0"/>
                        </a:rPr>
                        <a:t>Kelly Wong, APP</a:t>
                      </a:r>
                    </a:p>
                  </a:txBody>
                  <a:tcPr marL="6350" marR="6350" marT="6350" marB="0" anchor="b">
                    <a:lnL>
                      <a:noFill/>
                    </a:lnL>
                    <a:lnR>
                      <a:noFill/>
                    </a:lnR>
                    <a:lnT>
                      <a:noFill/>
                    </a:lnT>
                    <a:lnB>
                      <a:noFill/>
                    </a:lnB>
                  </a:tcPr>
                </a:tc>
                <a:extLst>
                  <a:ext uri="{0D108BD9-81ED-4DB2-BD59-A6C34878D82A}">
                    <a16:rowId xmlns:a16="http://schemas.microsoft.com/office/drawing/2014/main" val="855981635"/>
                  </a:ext>
                </a:extLst>
              </a:tr>
              <a:tr h="689102">
                <a:tc>
                  <a:txBody>
                    <a:bodyPr/>
                    <a:lstStyle/>
                    <a:p>
                      <a:pPr algn="l" fontAlgn="b"/>
                      <a:r>
                        <a:rPr lang="en-CA" sz="3200" b="0" i="0" u="none" strike="noStrike" dirty="0">
                          <a:solidFill>
                            <a:schemeClr val="bg2"/>
                          </a:solidFill>
                          <a:effectLst/>
                          <a:latin typeface="Calibri" panose="020F0502020204030204" pitchFamily="34" charset="0"/>
                        </a:rPr>
                        <a:t>Anthony </a:t>
                      </a:r>
                      <a:r>
                        <a:rPr lang="en-CA" sz="3200" b="0" i="0" u="none" strike="noStrike" dirty="0" err="1">
                          <a:solidFill>
                            <a:schemeClr val="bg2"/>
                          </a:solidFill>
                          <a:effectLst/>
                          <a:latin typeface="Calibri" panose="020F0502020204030204" pitchFamily="34" charset="0"/>
                        </a:rPr>
                        <a:t>Terzo</a:t>
                      </a:r>
                      <a:r>
                        <a:rPr lang="en-CA" sz="3200" b="0" i="0" u="none" strike="noStrike" dirty="0">
                          <a:solidFill>
                            <a:schemeClr val="bg2"/>
                          </a:solidFill>
                          <a:effectLst/>
                          <a:latin typeface="Calibri" panose="020F0502020204030204" pitchFamily="34" charset="0"/>
                        </a:rPr>
                        <a:t>, APP</a:t>
                      </a:r>
                    </a:p>
                  </a:txBody>
                  <a:tcPr marL="6350" marR="6350" marT="6350" marB="0" anchor="b">
                    <a:lnL>
                      <a:noFill/>
                    </a:lnL>
                    <a:lnR>
                      <a:noFill/>
                    </a:lnR>
                    <a:lnT>
                      <a:noFill/>
                    </a:lnT>
                    <a:lnB>
                      <a:noFill/>
                    </a:lnB>
                  </a:tcPr>
                </a:tc>
                <a:extLst>
                  <a:ext uri="{0D108BD9-81ED-4DB2-BD59-A6C34878D82A}">
                    <a16:rowId xmlns:a16="http://schemas.microsoft.com/office/drawing/2014/main" val="3278747383"/>
                  </a:ext>
                </a:extLst>
              </a:tr>
              <a:tr h="689102">
                <a:tc>
                  <a:txBody>
                    <a:bodyPr/>
                    <a:lstStyle/>
                    <a:p>
                      <a:pPr algn="l" fontAlgn="b"/>
                      <a:r>
                        <a:rPr lang="en-CA" sz="3200" b="0" i="0" u="none" strike="noStrike" dirty="0">
                          <a:solidFill>
                            <a:schemeClr val="bg2"/>
                          </a:solidFill>
                          <a:effectLst/>
                          <a:latin typeface="Calibri" panose="020F0502020204030204" pitchFamily="34" charset="0"/>
                        </a:rPr>
                        <a:t>Francis Moliere, APP</a:t>
                      </a:r>
                    </a:p>
                  </a:txBody>
                  <a:tcPr marL="6350" marR="6350" marT="6350" marB="0" anchor="b">
                    <a:lnL>
                      <a:noFill/>
                    </a:lnL>
                    <a:lnR>
                      <a:noFill/>
                    </a:lnR>
                    <a:lnT>
                      <a:noFill/>
                    </a:lnT>
                    <a:lnB>
                      <a:noFill/>
                    </a:lnB>
                  </a:tcPr>
                </a:tc>
                <a:extLst>
                  <a:ext uri="{0D108BD9-81ED-4DB2-BD59-A6C34878D82A}">
                    <a16:rowId xmlns:a16="http://schemas.microsoft.com/office/drawing/2014/main" val="2133908440"/>
                  </a:ext>
                </a:extLst>
              </a:tr>
              <a:tr h="689102">
                <a:tc>
                  <a:txBody>
                    <a:bodyPr/>
                    <a:lstStyle/>
                    <a:p>
                      <a:pPr algn="l" fontAlgn="b"/>
                      <a:r>
                        <a:rPr lang="en-CA" sz="3200" b="0" i="0" u="none" strike="noStrike" dirty="0">
                          <a:solidFill>
                            <a:schemeClr val="bg2"/>
                          </a:solidFill>
                          <a:effectLst/>
                          <a:latin typeface="Calibri" panose="020F0502020204030204" pitchFamily="34" charset="0"/>
                        </a:rPr>
                        <a:t>Trevor Anders, APP</a:t>
                      </a:r>
                    </a:p>
                  </a:txBody>
                  <a:tcPr marL="6350" marR="6350" marT="6350" marB="0" anchor="b">
                    <a:lnL>
                      <a:noFill/>
                    </a:lnL>
                    <a:lnR>
                      <a:noFill/>
                    </a:lnR>
                    <a:lnT>
                      <a:noFill/>
                    </a:lnT>
                    <a:lnB>
                      <a:noFill/>
                    </a:lnB>
                  </a:tcPr>
                </a:tc>
                <a:extLst>
                  <a:ext uri="{0D108BD9-81ED-4DB2-BD59-A6C34878D82A}">
                    <a16:rowId xmlns:a16="http://schemas.microsoft.com/office/drawing/2014/main" val="2357960233"/>
                  </a:ext>
                </a:extLst>
              </a:tr>
              <a:tr h="689102">
                <a:tc>
                  <a:txBody>
                    <a:bodyPr/>
                    <a:lstStyle/>
                    <a:p>
                      <a:pPr algn="l" fontAlgn="b"/>
                      <a:r>
                        <a:rPr lang="en-CA" sz="3200" b="0" i="0" u="none" strike="noStrike" dirty="0" err="1">
                          <a:solidFill>
                            <a:schemeClr val="bg2"/>
                          </a:solidFill>
                          <a:effectLst/>
                          <a:latin typeface="Calibri" panose="020F0502020204030204" pitchFamily="34" charset="0"/>
                        </a:rPr>
                        <a:t>Olabiyidemi</a:t>
                      </a:r>
                      <a:r>
                        <a:rPr lang="en-CA" sz="3200" b="0" i="0" u="none" strike="noStrike" dirty="0">
                          <a:solidFill>
                            <a:schemeClr val="bg2"/>
                          </a:solidFill>
                          <a:effectLst/>
                          <a:latin typeface="Calibri" panose="020F0502020204030204" pitchFamily="34" charset="0"/>
                        </a:rPr>
                        <a:t> </a:t>
                      </a:r>
                      <a:r>
                        <a:rPr lang="en-CA" sz="3200" b="0" i="0" u="none" strike="noStrike" dirty="0" err="1">
                          <a:solidFill>
                            <a:schemeClr val="bg2"/>
                          </a:solidFill>
                          <a:effectLst/>
                          <a:latin typeface="Calibri" panose="020F0502020204030204" pitchFamily="34" charset="0"/>
                        </a:rPr>
                        <a:t>Simoyan</a:t>
                      </a:r>
                      <a:r>
                        <a:rPr lang="en-CA" sz="3200" b="0" i="0" u="none" strike="noStrike" dirty="0">
                          <a:solidFill>
                            <a:schemeClr val="bg2"/>
                          </a:solidFill>
                          <a:effectLst/>
                          <a:latin typeface="Calibri" panose="020F0502020204030204" pitchFamily="34" charset="0"/>
                        </a:rPr>
                        <a:t>, APP</a:t>
                      </a:r>
                    </a:p>
                  </a:txBody>
                  <a:tcPr marL="6350" marR="6350" marT="6350" marB="0" anchor="b">
                    <a:lnL>
                      <a:noFill/>
                    </a:lnL>
                    <a:lnR>
                      <a:noFill/>
                    </a:lnR>
                    <a:lnT>
                      <a:noFill/>
                    </a:lnT>
                    <a:lnB>
                      <a:noFill/>
                    </a:lnB>
                  </a:tcPr>
                </a:tc>
                <a:extLst>
                  <a:ext uri="{0D108BD9-81ED-4DB2-BD59-A6C34878D82A}">
                    <a16:rowId xmlns:a16="http://schemas.microsoft.com/office/drawing/2014/main" val="3675869628"/>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2" name="Google Shape;262;p14"/>
          <p:cNvSpPr txBox="1"/>
          <p:nvPr/>
        </p:nvSpPr>
        <p:spPr>
          <a:xfrm>
            <a:off x="11493500" y="6577058"/>
            <a:ext cx="480125" cy="21267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2</a:t>
            </a:fld>
            <a:endParaRPr/>
          </a:p>
        </p:txBody>
      </p:sp>
      <p:sp>
        <p:nvSpPr>
          <p:cNvPr id="4" name="Title 3">
            <a:extLst>
              <a:ext uri="{FF2B5EF4-FFF2-40B4-BE49-F238E27FC236}">
                <a16:creationId xmlns:a16="http://schemas.microsoft.com/office/drawing/2014/main" id="{3531382E-C1B0-3BEC-F62C-997CEB96CD09}"/>
              </a:ext>
            </a:extLst>
          </p:cNvPr>
          <p:cNvSpPr>
            <a:spLocks noGrp="1"/>
          </p:cNvSpPr>
          <p:nvPr>
            <p:ph type="title"/>
          </p:nvPr>
        </p:nvSpPr>
        <p:spPr/>
        <p:txBody>
          <a:bodyPr/>
          <a:lstStyle/>
          <a:p>
            <a:r>
              <a:rPr lang="en-US" dirty="0"/>
              <a:t>Chapter Sponsors</a:t>
            </a:r>
          </a:p>
        </p:txBody>
      </p:sp>
      <p:pic>
        <p:nvPicPr>
          <p:cNvPr id="1026" name="Picture 2" descr="Shopify">
            <a:extLst>
              <a:ext uri="{FF2B5EF4-FFF2-40B4-BE49-F238E27FC236}">
                <a16:creationId xmlns:a16="http://schemas.microsoft.com/office/drawing/2014/main" id="{65FF1DF5-C6D8-950E-B30A-28F86AAF3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643" y="3614589"/>
            <a:ext cx="2349993" cy="14809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3006397-CA66-8EC0-9545-B0A34B6FA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7432" y="1827995"/>
            <a:ext cx="2349991" cy="14809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HEA Group">
            <a:extLst>
              <a:ext uri="{FF2B5EF4-FFF2-40B4-BE49-F238E27FC236}">
                <a16:creationId xmlns:a16="http://schemas.microsoft.com/office/drawing/2014/main" id="{1C1F2DFE-DD71-F263-EBBA-BDFD8B9C63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4714" y="1827995"/>
            <a:ext cx="2349991" cy="14809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ttain Group">
            <a:extLst>
              <a:ext uri="{FF2B5EF4-FFF2-40B4-BE49-F238E27FC236}">
                <a16:creationId xmlns:a16="http://schemas.microsoft.com/office/drawing/2014/main" id="{6F892A8A-7498-0004-035B-61E3F3347A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8791" y="1828846"/>
            <a:ext cx="2348641" cy="14800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D1DACB1-5CEB-9C95-412C-8917939D08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1650" y="3616445"/>
            <a:ext cx="2349993" cy="14809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952CF13-ADD0-CD28-49F0-DEE9FA2810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614588"/>
            <a:ext cx="2349993" cy="148093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397E46D-5603-3168-B47A-27C1A0E106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125" y="1827995"/>
            <a:ext cx="2349991" cy="14809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18B5DCC-4252-2FF1-EE7E-37AEC54996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6073" y="1834246"/>
            <a:ext cx="2349991" cy="14809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4AB30D8-DE50-FF02-B4D4-FA4D7B5EBD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45993" y="3608337"/>
            <a:ext cx="2349991" cy="1480938"/>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302;p16">
            <a:extLst>
              <a:ext uri="{FF2B5EF4-FFF2-40B4-BE49-F238E27FC236}">
                <a16:creationId xmlns:a16="http://schemas.microsoft.com/office/drawing/2014/main" id="{19F1A796-FC91-8E1D-C9E6-AF44251D1FAB}"/>
              </a:ext>
            </a:extLst>
          </p:cNvPr>
          <p:cNvSpPr txBox="1">
            <a:spLocks noGrp="1"/>
          </p:cNvSpPr>
          <p:nvPr>
            <p:ph type="body" idx="1"/>
          </p:nvPr>
        </p:nvSpPr>
        <p:spPr>
          <a:xfrm>
            <a:off x="598487" y="5770605"/>
            <a:ext cx="10515600" cy="319044"/>
          </a:xfrm>
          <a:prstGeom prst="rect">
            <a:avLst/>
          </a:prstGeom>
          <a:noFill/>
          <a:ln>
            <a:noFill/>
          </a:ln>
        </p:spPr>
        <p:txBody>
          <a:bodyPr spcFirstLastPara="1" wrap="square" lIns="0" tIns="0" rIns="0" bIns="0" anchor="t" anchorCtr="0">
            <a:normAutofit lnSpcReduction="10000"/>
          </a:bodyPr>
          <a:lstStyle/>
          <a:p>
            <a:pPr marL="0" lvl="0" indent="0" algn="l" rtl="0">
              <a:lnSpc>
                <a:spcPct val="90000"/>
              </a:lnSpc>
              <a:spcBef>
                <a:spcPts val="0"/>
              </a:spcBef>
              <a:spcAft>
                <a:spcPts val="0"/>
              </a:spcAft>
              <a:buClr>
                <a:srgbClr val="888888"/>
              </a:buClr>
              <a:buSzPts val="2400"/>
              <a:buNone/>
            </a:pPr>
            <a:r>
              <a:rPr lang="en-US" sz="2400" dirty="0">
                <a:solidFill>
                  <a:srgbClr val="888888"/>
                </a:solidFill>
              </a:rPr>
              <a:t>The following companies support the ASIS Ottawa chapter. Thanks for your support!</a:t>
            </a:r>
            <a:endParaRPr sz="2400" dirty="0">
              <a:solidFill>
                <a:srgbClr val="888888"/>
              </a:solidFill>
            </a:endParaRPr>
          </a:p>
        </p:txBody>
      </p:sp>
      <p:sp>
        <p:nvSpPr>
          <p:cNvPr id="11" name="Action Button: Forward or Next 10">
            <a:hlinkClick r:id="" action="ppaction://customshow?id=0" highlightClick="1"/>
            <a:extLst>
              <a:ext uri="{FF2B5EF4-FFF2-40B4-BE49-F238E27FC236}">
                <a16:creationId xmlns:a16="http://schemas.microsoft.com/office/drawing/2014/main" id="{E5926D9E-36E0-BF74-2C74-D4E2B4F0835D}"/>
              </a:ext>
            </a:extLst>
          </p:cNvPr>
          <p:cNvSpPr/>
          <p:nvPr/>
        </p:nvSpPr>
        <p:spPr>
          <a:xfrm>
            <a:off x="10508777" y="5088858"/>
            <a:ext cx="1707562" cy="1769142"/>
          </a:xfrm>
          <a:prstGeom prst="actionButtonForwardNex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38209"/>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4"/>
          <p:cNvSpPr txBox="1">
            <a:spLocks noGrp="1"/>
          </p:cNvSpPr>
          <p:nvPr>
            <p:ph type="title"/>
          </p:nvPr>
        </p:nvSpPr>
        <p:spPr>
          <a:xfrm>
            <a:off x="700086" y="392112"/>
            <a:ext cx="9212539" cy="1325562"/>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2E495A"/>
              </a:buClr>
              <a:buSzPts val="4400"/>
              <a:buFont typeface="Calibri"/>
              <a:buNone/>
            </a:pPr>
            <a:r>
              <a:rPr lang="en-US" sz="4400" b="1" i="0" u="none" dirty="0">
                <a:solidFill>
                  <a:srgbClr val="2E495A"/>
                </a:solidFill>
                <a:latin typeface="Calibri"/>
                <a:ea typeface="Calibri"/>
                <a:cs typeface="Calibri"/>
                <a:sym typeface="Calibri"/>
              </a:rPr>
              <a:t>2020-22 ASIS Ottawa PSP Certifications</a:t>
            </a:r>
            <a:endParaRPr dirty="0"/>
          </a:p>
        </p:txBody>
      </p:sp>
      <p:sp>
        <p:nvSpPr>
          <p:cNvPr id="262" name="Google Shape;262;p14"/>
          <p:cNvSpPr txBox="1"/>
          <p:nvPr/>
        </p:nvSpPr>
        <p:spPr>
          <a:xfrm>
            <a:off x="11493500" y="6497637"/>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20</a:t>
            </a:fld>
            <a:endParaRPr/>
          </a:p>
        </p:txBody>
      </p:sp>
      <p:graphicFrame>
        <p:nvGraphicFramePr>
          <p:cNvPr id="2" name="Table 1">
            <a:extLst>
              <a:ext uri="{FF2B5EF4-FFF2-40B4-BE49-F238E27FC236}">
                <a16:creationId xmlns:a16="http://schemas.microsoft.com/office/drawing/2014/main" id="{D08F8B77-1A93-3DC3-8765-8A87A0154A13}"/>
              </a:ext>
            </a:extLst>
          </p:cNvPr>
          <p:cNvGraphicFramePr>
            <a:graphicFrameLocks noGrp="1"/>
          </p:cNvGraphicFramePr>
          <p:nvPr/>
        </p:nvGraphicFramePr>
        <p:xfrm>
          <a:off x="988484" y="1480787"/>
          <a:ext cx="3851366" cy="3868080"/>
        </p:xfrm>
        <a:graphic>
          <a:graphicData uri="http://schemas.openxmlformats.org/drawingml/2006/table">
            <a:tbl>
              <a:tblPr/>
              <a:tblGrid>
                <a:gridCol w="3851366">
                  <a:extLst>
                    <a:ext uri="{9D8B030D-6E8A-4147-A177-3AD203B41FA5}">
                      <a16:colId xmlns:a16="http://schemas.microsoft.com/office/drawing/2014/main" val="2976600422"/>
                    </a:ext>
                  </a:extLst>
                </a:gridCol>
              </a:tblGrid>
              <a:tr h="773616">
                <a:tc>
                  <a:txBody>
                    <a:bodyPr/>
                    <a:lstStyle/>
                    <a:p>
                      <a:pPr algn="l" fontAlgn="b">
                        <a:lnSpc>
                          <a:spcPct val="150000"/>
                        </a:lnSpc>
                      </a:pPr>
                      <a:endParaRPr lang="en-CA" sz="3200" b="0" i="0" u="none" strike="noStrike" dirty="0">
                        <a:solidFill>
                          <a:schemeClr val="bg2"/>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624738435"/>
                  </a:ext>
                </a:extLst>
              </a:tr>
              <a:tr h="773616">
                <a:tc>
                  <a:txBody>
                    <a:bodyPr/>
                    <a:lstStyle/>
                    <a:p>
                      <a:pPr algn="l" fontAlgn="b">
                        <a:lnSpc>
                          <a:spcPct val="150000"/>
                        </a:lnSpc>
                      </a:pPr>
                      <a:endParaRPr lang="en-CA" sz="3200" b="0" i="0" u="none" strike="noStrike" dirty="0">
                        <a:solidFill>
                          <a:schemeClr val="bg2"/>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829115631"/>
                  </a:ext>
                </a:extLst>
              </a:tr>
              <a:tr h="773616">
                <a:tc>
                  <a:txBody>
                    <a:bodyPr/>
                    <a:lstStyle/>
                    <a:p>
                      <a:pPr algn="l" fontAlgn="b">
                        <a:lnSpc>
                          <a:spcPct val="150000"/>
                        </a:lnSpc>
                      </a:pPr>
                      <a:endParaRPr lang="en-CA" sz="3200" b="0" i="0" u="none" strike="noStrike" dirty="0">
                        <a:solidFill>
                          <a:schemeClr val="bg2"/>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977270832"/>
                  </a:ext>
                </a:extLst>
              </a:tr>
              <a:tr h="773616">
                <a:tc>
                  <a:txBody>
                    <a:bodyPr/>
                    <a:lstStyle/>
                    <a:p>
                      <a:pPr algn="l" fontAlgn="b">
                        <a:lnSpc>
                          <a:spcPct val="150000"/>
                        </a:lnSpc>
                      </a:pPr>
                      <a:endParaRPr lang="en-CA" sz="3200" b="0" i="0" u="none" strike="noStrike" dirty="0">
                        <a:solidFill>
                          <a:schemeClr val="bg2"/>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270431124"/>
                  </a:ext>
                </a:extLst>
              </a:tr>
              <a:tr h="773616">
                <a:tc>
                  <a:txBody>
                    <a:bodyPr/>
                    <a:lstStyle/>
                    <a:p>
                      <a:pPr algn="l" fontAlgn="b">
                        <a:lnSpc>
                          <a:spcPct val="150000"/>
                        </a:lnSpc>
                      </a:pPr>
                      <a:endParaRPr lang="en-CA" sz="3200" b="0" i="0" u="none" strike="noStrike" dirty="0">
                        <a:solidFill>
                          <a:schemeClr val="bg2"/>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819241624"/>
                  </a:ext>
                </a:extLst>
              </a:tr>
            </a:tbl>
          </a:graphicData>
        </a:graphic>
      </p:graphicFrame>
      <p:sp>
        <p:nvSpPr>
          <p:cNvPr id="3" name="TextBox 2">
            <a:extLst>
              <a:ext uri="{FF2B5EF4-FFF2-40B4-BE49-F238E27FC236}">
                <a16:creationId xmlns:a16="http://schemas.microsoft.com/office/drawing/2014/main" id="{5FA76A12-E28D-8BDA-89BC-08B0614DF763}"/>
              </a:ext>
            </a:extLst>
          </p:cNvPr>
          <p:cNvSpPr txBox="1"/>
          <p:nvPr/>
        </p:nvSpPr>
        <p:spPr>
          <a:xfrm>
            <a:off x="5239818" y="1587500"/>
            <a:ext cx="4839129" cy="3654655"/>
          </a:xfrm>
          <a:prstGeom prst="rect">
            <a:avLst/>
          </a:prstGeom>
          <a:noFill/>
        </p:spPr>
        <p:txBody>
          <a:bodyPr wrap="square" rtlCol="0">
            <a:spAutoFit/>
          </a:bodyPr>
          <a:lstStyle/>
          <a:p>
            <a:pPr marR="0" algn="l" rtl="0" fontAlgn="b">
              <a:lnSpc>
                <a:spcPct val="150000"/>
              </a:lnSpc>
              <a:spcBef>
                <a:spcPts val="0"/>
              </a:spcBef>
              <a:spcAft>
                <a:spcPts val="0"/>
              </a:spcAft>
            </a:pPr>
            <a:r>
              <a:rPr lang="en-CA" sz="3200" b="0" i="0" u="none" strike="noStrike" dirty="0">
                <a:solidFill>
                  <a:srgbClr val="44546A"/>
                </a:solidFill>
                <a:effectLst/>
                <a:latin typeface="Calibri" panose="020F0502020204030204" pitchFamily="34" charset="0"/>
              </a:rPr>
              <a:t>Stephen Kinnaird, PSP</a:t>
            </a:r>
            <a:endParaRPr lang="en-CA" sz="3200" b="0" i="0" u="none" strike="noStrike" dirty="0">
              <a:effectLst/>
              <a:latin typeface="Arial" panose="020B0604020202020204" pitchFamily="34" charset="0"/>
            </a:endParaRPr>
          </a:p>
          <a:p>
            <a:pPr marR="0" algn="l" rtl="0" fontAlgn="b">
              <a:lnSpc>
                <a:spcPct val="150000"/>
              </a:lnSpc>
              <a:spcBef>
                <a:spcPts val="0"/>
              </a:spcBef>
              <a:spcAft>
                <a:spcPts val="0"/>
              </a:spcAft>
            </a:pPr>
            <a:r>
              <a:rPr lang="en-CA" sz="3200" b="0" i="0" u="none" strike="noStrike" dirty="0">
                <a:solidFill>
                  <a:srgbClr val="44546A"/>
                </a:solidFill>
                <a:effectLst/>
                <a:latin typeface="Calibri" panose="020F0502020204030204" pitchFamily="34" charset="0"/>
              </a:rPr>
              <a:t>John Evans, PSP</a:t>
            </a:r>
            <a:endParaRPr lang="en-CA" sz="3200" b="0" i="0" u="none" strike="noStrike" dirty="0">
              <a:effectLst/>
              <a:latin typeface="Arial" panose="020B0604020202020204" pitchFamily="34" charset="0"/>
            </a:endParaRPr>
          </a:p>
          <a:p>
            <a:pPr marR="0" algn="l" rtl="0" fontAlgn="b">
              <a:lnSpc>
                <a:spcPct val="150000"/>
              </a:lnSpc>
              <a:spcBef>
                <a:spcPts val="0"/>
              </a:spcBef>
              <a:spcAft>
                <a:spcPts val="0"/>
              </a:spcAft>
            </a:pPr>
            <a:r>
              <a:rPr lang="en-CA" sz="3200" b="0" i="0" u="none" strike="noStrike" dirty="0">
                <a:solidFill>
                  <a:srgbClr val="44546A"/>
                </a:solidFill>
                <a:effectLst/>
                <a:latin typeface="Calibri" panose="020F0502020204030204" pitchFamily="34" charset="0"/>
              </a:rPr>
              <a:t>David Carnegie, PSP</a:t>
            </a:r>
            <a:endParaRPr lang="en-CA" sz="3200" b="0" i="0" u="none" strike="noStrike" dirty="0">
              <a:effectLst/>
              <a:latin typeface="Arial" panose="020B0604020202020204" pitchFamily="34" charset="0"/>
            </a:endParaRPr>
          </a:p>
          <a:p>
            <a:pPr marR="0" algn="l" rtl="0" fontAlgn="b">
              <a:lnSpc>
                <a:spcPct val="150000"/>
              </a:lnSpc>
              <a:spcBef>
                <a:spcPts val="0"/>
              </a:spcBef>
              <a:spcAft>
                <a:spcPts val="0"/>
              </a:spcAft>
            </a:pPr>
            <a:r>
              <a:rPr lang="en-CA" sz="3200" b="0" i="0" u="none" strike="noStrike" dirty="0">
                <a:solidFill>
                  <a:srgbClr val="44546A"/>
                </a:solidFill>
                <a:effectLst/>
                <a:latin typeface="Calibri" panose="020F0502020204030204" pitchFamily="34" charset="0"/>
              </a:rPr>
              <a:t>Derek Jodrey, PSP</a:t>
            </a:r>
            <a:endParaRPr lang="en-CA" sz="3200" b="0" i="0" u="none" strike="noStrike" dirty="0">
              <a:effectLst/>
              <a:latin typeface="Arial" panose="020B0604020202020204" pitchFamily="34" charset="0"/>
            </a:endParaRPr>
          </a:p>
          <a:p>
            <a:pPr marR="0" algn="l" rtl="0" fontAlgn="b">
              <a:lnSpc>
                <a:spcPct val="150000"/>
              </a:lnSpc>
              <a:spcBef>
                <a:spcPts val="0"/>
              </a:spcBef>
              <a:spcAft>
                <a:spcPts val="0"/>
              </a:spcAft>
            </a:pPr>
            <a:r>
              <a:rPr lang="en-CA" sz="3200" b="0" i="0" u="none" strike="noStrike" dirty="0">
                <a:solidFill>
                  <a:srgbClr val="44546A"/>
                </a:solidFill>
                <a:effectLst/>
                <a:latin typeface="Calibri" panose="020F0502020204030204" pitchFamily="34" charset="0"/>
              </a:rPr>
              <a:t>Lee Morton, PSP</a:t>
            </a:r>
            <a:endParaRPr lang="en-CA" sz="3200" b="0" i="0" u="none" strike="noStrike" dirty="0">
              <a:effectLst/>
              <a:latin typeface="Arial" panose="020B0604020202020204" pitchFamily="34" charset="0"/>
            </a:endParaRPr>
          </a:p>
        </p:txBody>
      </p:sp>
      <p:sp>
        <p:nvSpPr>
          <p:cNvPr id="4" name="TextBox 3">
            <a:extLst>
              <a:ext uri="{FF2B5EF4-FFF2-40B4-BE49-F238E27FC236}">
                <a16:creationId xmlns:a16="http://schemas.microsoft.com/office/drawing/2014/main" id="{5877EA0D-5B6C-52E6-A2C3-3112C64D233F}"/>
              </a:ext>
            </a:extLst>
          </p:cNvPr>
          <p:cNvSpPr txBox="1"/>
          <p:nvPr/>
        </p:nvSpPr>
        <p:spPr>
          <a:xfrm rot="10800000" flipH="1" flipV="1">
            <a:off x="887001" y="1587499"/>
            <a:ext cx="5208998" cy="3654655"/>
          </a:xfrm>
          <a:prstGeom prst="rect">
            <a:avLst/>
          </a:prstGeom>
          <a:noFill/>
        </p:spPr>
        <p:txBody>
          <a:bodyPr wrap="square" rtlCol="0">
            <a:spAutoFit/>
          </a:bodyPr>
          <a:lstStyle/>
          <a:p>
            <a:pPr marR="0" algn="l" rtl="0" fontAlgn="b">
              <a:lnSpc>
                <a:spcPct val="150000"/>
              </a:lnSpc>
              <a:spcBef>
                <a:spcPts val="0"/>
              </a:spcBef>
              <a:spcAft>
                <a:spcPts val="0"/>
              </a:spcAft>
            </a:pPr>
            <a:r>
              <a:rPr lang="en-CA" sz="3200" b="0" i="0" u="none" strike="noStrike" dirty="0">
                <a:solidFill>
                  <a:srgbClr val="44546A"/>
                </a:solidFill>
                <a:effectLst/>
                <a:latin typeface="Calibri" panose="020F0502020204030204" pitchFamily="34" charset="0"/>
              </a:rPr>
              <a:t>Michael </a:t>
            </a:r>
            <a:r>
              <a:rPr lang="en-CA" sz="3200" b="0" i="0" u="none" strike="noStrike" dirty="0" err="1">
                <a:solidFill>
                  <a:srgbClr val="44546A"/>
                </a:solidFill>
                <a:effectLst/>
                <a:latin typeface="Calibri" panose="020F0502020204030204" pitchFamily="34" charset="0"/>
              </a:rPr>
              <a:t>Bambrick</a:t>
            </a:r>
            <a:r>
              <a:rPr lang="en-CA" sz="3200" b="0" i="0" u="none" strike="noStrike" dirty="0">
                <a:solidFill>
                  <a:srgbClr val="44546A"/>
                </a:solidFill>
                <a:effectLst/>
                <a:latin typeface="Calibri" panose="020F0502020204030204" pitchFamily="34" charset="0"/>
              </a:rPr>
              <a:t>, PSP</a:t>
            </a:r>
            <a:endParaRPr lang="en-CA" sz="3200" b="0" i="0" u="none" strike="noStrike" dirty="0">
              <a:effectLst/>
              <a:latin typeface="Arial" panose="020B0604020202020204" pitchFamily="34" charset="0"/>
            </a:endParaRPr>
          </a:p>
          <a:p>
            <a:pPr marR="0" algn="l" rtl="0" fontAlgn="b">
              <a:lnSpc>
                <a:spcPct val="150000"/>
              </a:lnSpc>
              <a:spcBef>
                <a:spcPts val="0"/>
              </a:spcBef>
              <a:spcAft>
                <a:spcPts val="0"/>
              </a:spcAft>
            </a:pPr>
            <a:r>
              <a:rPr lang="en-CA" sz="3200" b="0" i="0" u="none" strike="noStrike" dirty="0">
                <a:solidFill>
                  <a:srgbClr val="44546A"/>
                </a:solidFill>
                <a:effectLst/>
                <a:latin typeface="Calibri" panose="020F0502020204030204" pitchFamily="34" charset="0"/>
              </a:rPr>
              <a:t>Daniel </a:t>
            </a:r>
            <a:r>
              <a:rPr lang="en-CA" sz="3200" b="0" i="0" u="none" strike="noStrike" dirty="0" err="1">
                <a:solidFill>
                  <a:srgbClr val="44546A"/>
                </a:solidFill>
                <a:effectLst/>
                <a:latin typeface="Calibri" panose="020F0502020204030204" pitchFamily="34" charset="0"/>
              </a:rPr>
              <a:t>Labonte</a:t>
            </a:r>
            <a:r>
              <a:rPr lang="en-CA" sz="3200" b="0" i="0" u="none" strike="noStrike" dirty="0">
                <a:solidFill>
                  <a:srgbClr val="44546A"/>
                </a:solidFill>
                <a:effectLst/>
                <a:latin typeface="Calibri" panose="020F0502020204030204" pitchFamily="34" charset="0"/>
              </a:rPr>
              <a:t>, PSP</a:t>
            </a:r>
            <a:endParaRPr lang="en-CA" sz="3200" b="0" i="0" u="none" strike="noStrike" dirty="0">
              <a:effectLst/>
              <a:latin typeface="Arial" panose="020B0604020202020204" pitchFamily="34" charset="0"/>
            </a:endParaRPr>
          </a:p>
          <a:p>
            <a:pPr marR="0" algn="l" rtl="0" fontAlgn="b">
              <a:lnSpc>
                <a:spcPct val="150000"/>
              </a:lnSpc>
              <a:spcBef>
                <a:spcPts val="0"/>
              </a:spcBef>
              <a:spcAft>
                <a:spcPts val="0"/>
              </a:spcAft>
            </a:pPr>
            <a:r>
              <a:rPr lang="en-CA" sz="3200" b="0" i="0" u="none" strike="noStrike" dirty="0">
                <a:solidFill>
                  <a:srgbClr val="44546A"/>
                </a:solidFill>
                <a:effectLst/>
                <a:latin typeface="Calibri" panose="020F0502020204030204" pitchFamily="34" charset="0"/>
              </a:rPr>
              <a:t>Paul Nieman, PSP</a:t>
            </a:r>
            <a:endParaRPr lang="en-CA" sz="3200" b="0" i="0" u="none" strike="noStrike" dirty="0">
              <a:effectLst/>
              <a:latin typeface="Arial" panose="020B0604020202020204" pitchFamily="34" charset="0"/>
            </a:endParaRPr>
          </a:p>
          <a:p>
            <a:pPr marR="0" algn="l" rtl="0" fontAlgn="b">
              <a:lnSpc>
                <a:spcPct val="150000"/>
              </a:lnSpc>
              <a:spcBef>
                <a:spcPts val="0"/>
              </a:spcBef>
              <a:spcAft>
                <a:spcPts val="0"/>
              </a:spcAft>
            </a:pPr>
            <a:r>
              <a:rPr lang="en-CA" sz="3200" b="0" i="0" u="none" strike="noStrike" dirty="0">
                <a:solidFill>
                  <a:srgbClr val="44546A"/>
                </a:solidFill>
                <a:effectLst/>
                <a:latin typeface="Calibri" panose="020F0502020204030204" pitchFamily="34" charset="0"/>
              </a:rPr>
              <a:t>Scott Knox, PSP</a:t>
            </a:r>
            <a:endParaRPr lang="en-CA" sz="3200" b="0" i="0" u="none" strike="noStrike" dirty="0">
              <a:effectLst/>
              <a:latin typeface="Arial" panose="020B0604020202020204" pitchFamily="34" charset="0"/>
            </a:endParaRPr>
          </a:p>
          <a:p>
            <a:pPr marR="0" algn="l" rtl="0" fontAlgn="b">
              <a:lnSpc>
                <a:spcPct val="150000"/>
              </a:lnSpc>
              <a:spcBef>
                <a:spcPts val="0"/>
              </a:spcBef>
              <a:spcAft>
                <a:spcPts val="0"/>
              </a:spcAft>
            </a:pPr>
            <a:r>
              <a:rPr lang="en-CA" sz="3200" b="0" i="0" u="none" strike="noStrike" dirty="0">
                <a:solidFill>
                  <a:srgbClr val="44546A"/>
                </a:solidFill>
                <a:effectLst/>
                <a:latin typeface="Calibri" panose="020F0502020204030204" pitchFamily="34" charset="0"/>
              </a:rPr>
              <a:t>Jeff Hennessy, PSP</a:t>
            </a:r>
            <a:endParaRPr lang="en-CA" sz="3200" b="0" i="0" u="none" strike="noStrike" dirty="0">
              <a:effectLst/>
              <a:latin typeface="Arial" panose="020B0604020202020204" pitchFamily="34" charset="0"/>
            </a:endParaRPr>
          </a:p>
        </p:txBody>
      </p:sp>
    </p:spTree>
    <p:extLst>
      <p:ext uri="{BB962C8B-B14F-4D97-AF65-F5344CB8AC3E}">
        <p14:creationId xmlns:p14="http://schemas.microsoft.com/office/powerpoint/2010/main" val="1642283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4"/>
          <p:cNvSpPr txBox="1">
            <a:spLocks noGrp="1"/>
          </p:cNvSpPr>
          <p:nvPr>
            <p:ph type="title"/>
          </p:nvPr>
        </p:nvSpPr>
        <p:spPr>
          <a:xfrm>
            <a:off x="700086" y="392112"/>
            <a:ext cx="9490835" cy="1325562"/>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2E495A"/>
              </a:buClr>
              <a:buSzPts val="4400"/>
              <a:buFont typeface="Calibri"/>
              <a:buNone/>
            </a:pPr>
            <a:r>
              <a:rPr lang="en-US" sz="4400" b="1" i="0" u="none" dirty="0">
                <a:solidFill>
                  <a:srgbClr val="2E495A"/>
                </a:solidFill>
                <a:latin typeface="Calibri"/>
                <a:ea typeface="Calibri"/>
                <a:cs typeface="Calibri"/>
                <a:sym typeface="Calibri"/>
              </a:rPr>
              <a:t>2020-22 ASIS Ottawa CPP Certifications</a:t>
            </a:r>
            <a:endParaRPr dirty="0"/>
          </a:p>
        </p:txBody>
      </p:sp>
      <p:sp>
        <p:nvSpPr>
          <p:cNvPr id="262" name="Google Shape;262;p14"/>
          <p:cNvSpPr txBox="1"/>
          <p:nvPr/>
        </p:nvSpPr>
        <p:spPr>
          <a:xfrm>
            <a:off x="11493500" y="6497637"/>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21</a:t>
            </a:fld>
            <a:endParaRPr/>
          </a:p>
        </p:txBody>
      </p:sp>
      <p:graphicFrame>
        <p:nvGraphicFramePr>
          <p:cNvPr id="2" name="Table 1">
            <a:extLst>
              <a:ext uri="{FF2B5EF4-FFF2-40B4-BE49-F238E27FC236}">
                <a16:creationId xmlns:a16="http://schemas.microsoft.com/office/drawing/2014/main" id="{55AB3CD7-7F77-C592-0F81-50A0C7F4ADE1}"/>
              </a:ext>
            </a:extLst>
          </p:cNvPr>
          <p:cNvGraphicFramePr>
            <a:graphicFrameLocks noGrp="1"/>
          </p:cNvGraphicFramePr>
          <p:nvPr>
            <p:extLst>
              <p:ext uri="{D42A27DB-BD31-4B8C-83A1-F6EECF244321}">
                <p14:modId xmlns:p14="http://schemas.microsoft.com/office/powerpoint/2010/main" val="2638078147"/>
              </p:ext>
            </p:extLst>
          </p:nvPr>
        </p:nvGraphicFramePr>
        <p:xfrm>
          <a:off x="823376" y="1510362"/>
          <a:ext cx="4488363" cy="4684950"/>
        </p:xfrm>
        <a:graphic>
          <a:graphicData uri="http://schemas.openxmlformats.org/drawingml/2006/table">
            <a:tbl>
              <a:tblPr/>
              <a:tblGrid>
                <a:gridCol w="4488363">
                  <a:extLst>
                    <a:ext uri="{9D8B030D-6E8A-4147-A177-3AD203B41FA5}">
                      <a16:colId xmlns:a16="http://schemas.microsoft.com/office/drawing/2014/main" val="2596923076"/>
                    </a:ext>
                  </a:extLst>
                </a:gridCol>
              </a:tblGrid>
              <a:tr h="520550">
                <a:tc>
                  <a:txBody>
                    <a:bodyPr/>
                    <a:lstStyle/>
                    <a:p>
                      <a:pPr algn="l" fontAlgn="b"/>
                      <a:r>
                        <a:rPr lang="en-CA" sz="3200" b="0" i="0" u="none" strike="noStrike" dirty="0">
                          <a:solidFill>
                            <a:schemeClr val="bg2"/>
                          </a:solidFill>
                          <a:effectLst/>
                          <a:latin typeface="Calibri" panose="020F0502020204030204" pitchFamily="34" charset="0"/>
                        </a:rPr>
                        <a:t>Nicole Ouellet, CPP</a:t>
                      </a:r>
                    </a:p>
                  </a:txBody>
                  <a:tcPr marL="6350" marR="6350" marT="6350" marB="0" anchor="b">
                    <a:lnL>
                      <a:noFill/>
                    </a:lnL>
                    <a:lnR>
                      <a:noFill/>
                    </a:lnR>
                    <a:lnT>
                      <a:noFill/>
                    </a:lnT>
                    <a:lnB>
                      <a:noFill/>
                    </a:lnB>
                  </a:tcPr>
                </a:tc>
                <a:extLst>
                  <a:ext uri="{0D108BD9-81ED-4DB2-BD59-A6C34878D82A}">
                    <a16:rowId xmlns:a16="http://schemas.microsoft.com/office/drawing/2014/main" val="2516887379"/>
                  </a:ext>
                </a:extLst>
              </a:tr>
              <a:tr h="520550">
                <a:tc>
                  <a:txBody>
                    <a:bodyPr/>
                    <a:lstStyle/>
                    <a:p>
                      <a:pPr algn="l" fontAlgn="b"/>
                      <a:r>
                        <a:rPr lang="en-CA" sz="3200" b="0" i="0" u="none" strike="noStrike" dirty="0">
                          <a:solidFill>
                            <a:schemeClr val="bg2"/>
                          </a:solidFill>
                          <a:effectLst/>
                          <a:latin typeface="Calibri" panose="020F0502020204030204" pitchFamily="34" charset="0"/>
                        </a:rPr>
                        <a:t>Raphael Duguay, CPP, PSP</a:t>
                      </a:r>
                    </a:p>
                  </a:txBody>
                  <a:tcPr marL="6350" marR="6350" marT="6350" marB="0" anchor="b">
                    <a:lnL>
                      <a:noFill/>
                    </a:lnL>
                    <a:lnR>
                      <a:noFill/>
                    </a:lnR>
                    <a:lnT>
                      <a:noFill/>
                    </a:lnT>
                    <a:lnB>
                      <a:noFill/>
                    </a:lnB>
                  </a:tcPr>
                </a:tc>
                <a:extLst>
                  <a:ext uri="{0D108BD9-81ED-4DB2-BD59-A6C34878D82A}">
                    <a16:rowId xmlns:a16="http://schemas.microsoft.com/office/drawing/2014/main" val="3760552530"/>
                  </a:ext>
                </a:extLst>
              </a:tr>
              <a:tr h="520550">
                <a:tc>
                  <a:txBody>
                    <a:bodyPr/>
                    <a:lstStyle/>
                    <a:p>
                      <a:pPr algn="l" fontAlgn="b"/>
                      <a:r>
                        <a:rPr lang="en-CA" sz="3200" b="0" i="0" u="none" strike="noStrike" dirty="0">
                          <a:solidFill>
                            <a:schemeClr val="bg2"/>
                          </a:solidFill>
                          <a:effectLst/>
                          <a:latin typeface="Calibri" panose="020F0502020204030204" pitchFamily="34" charset="0"/>
                        </a:rPr>
                        <a:t>Christopher Moy, CPP</a:t>
                      </a:r>
                    </a:p>
                  </a:txBody>
                  <a:tcPr marL="6350" marR="6350" marT="6350" marB="0" anchor="b">
                    <a:lnL>
                      <a:noFill/>
                    </a:lnL>
                    <a:lnR>
                      <a:noFill/>
                    </a:lnR>
                    <a:lnT>
                      <a:noFill/>
                    </a:lnT>
                    <a:lnB>
                      <a:noFill/>
                    </a:lnB>
                  </a:tcPr>
                </a:tc>
                <a:extLst>
                  <a:ext uri="{0D108BD9-81ED-4DB2-BD59-A6C34878D82A}">
                    <a16:rowId xmlns:a16="http://schemas.microsoft.com/office/drawing/2014/main" val="3934831278"/>
                  </a:ext>
                </a:extLst>
              </a:tr>
              <a:tr h="520550">
                <a:tc>
                  <a:txBody>
                    <a:bodyPr/>
                    <a:lstStyle/>
                    <a:p>
                      <a:pPr algn="l" fontAlgn="b"/>
                      <a:r>
                        <a:rPr lang="en-CA" sz="3200" b="0" i="0" u="none" strike="noStrike" dirty="0">
                          <a:solidFill>
                            <a:schemeClr val="bg2"/>
                          </a:solidFill>
                          <a:effectLst/>
                          <a:latin typeface="Calibri" panose="020F0502020204030204" pitchFamily="34" charset="0"/>
                        </a:rPr>
                        <a:t>Mathieu Leduc, CPP, PSP</a:t>
                      </a:r>
                    </a:p>
                  </a:txBody>
                  <a:tcPr marL="6350" marR="6350" marT="6350" marB="0" anchor="b">
                    <a:lnL>
                      <a:noFill/>
                    </a:lnL>
                    <a:lnR>
                      <a:noFill/>
                    </a:lnR>
                    <a:lnT>
                      <a:noFill/>
                    </a:lnT>
                    <a:lnB>
                      <a:noFill/>
                    </a:lnB>
                  </a:tcPr>
                </a:tc>
                <a:extLst>
                  <a:ext uri="{0D108BD9-81ED-4DB2-BD59-A6C34878D82A}">
                    <a16:rowId xmlns:a16="http://schemas.microsoft.com/office/drawing/2014/main" val="490212049"/>
                  </a:ext>
                </a:extLst>
              </a:tr>
              <a:tr h="520550">
                <a:tc>
                  <a:txBody>
                    <a:bodyPr/>
                    <a:lstStyle/>
                    <a:p>
                      <a:pPr algn="l" fontAlgn="b"/>
                      <a:r>
                        <a:rPr lang="en-CA" sz="3200" b="0" i="0" u="none" strike="noStrike" dirty="0">
                          <a:solidFill>
                            <a:schemeClr val="bg2"/>
                          </a:solidFill>
                          <a:effectLst/>
                          <a:latin typeface="Calibri" panose="020F0502020204030204" pitchFamily="34" charset="0"/>
                        </a:rPr>
                        <a:t>Paul Tremblay, CPP</a:t>
                      </a:r>
                    </a:p>
                  </a:txBody>
                  <a:tcPr marL="6350" marR="6350" marT="6350" marB="0" anchor="b">
                    <a:lnL>
                      <a:noFill/>
                    </a:lnL>
                    <a:lnR>
                      <a:noFill/>
                    </a:lnR>
                    <a:lnT>
                      <a:noFill/>
                    </a:lnT>
                    <a:lnB>
                      <a:noFill/>
                    </a:lnB>
                  </a:tcPr>
                </a:tc>
                <a:extLst>
                  <a:ext uri="{0D108BD9-81ED-4DB2-BD59-A6C34878D82A}">
                    <a16:rowId xmlns:a16="http://schemas.microsoft.com/office/drawing/2014/main" val="658590624"/>
                  </a:ext>
                </a:extLst>
              </a:tr>
              <a:tr h="520550">
                <a:tc>
                  <a:txBody>
                    <a:bodyPr/>
                    <a:lstStyle/>
                    <a:p>
                      <a:pPr algn="l" fontAlgn="b"/>
                      <a:r>
                        <a:rPr lang="en-CA" sz="3200" b="0" i="0" u="none" strike="noStrike" dirty="0">
                          <a:solidFill>
                            <a:schemeClr val="bg2"/>
                          </a:solidFill>
                          <a:effectLst/>
                          <a:latin typeface="Calibri" panose="020F0502020204030204" pitchFamily="34" charset="0"/>
                        </a:rPr>
                        <a:t>Derek Beer, CPP</a:t>
                      </a:r>
                    </a:p>
                  </a:txBody>
                  <a:tcPr marL="6350" marR="6350" marT="6350" marB="0" anchor="b">
                    <a:lnL>
                      <a:noFill/>
                    </a:lnL>
                    <a:lnR>
                      <a:noFill/>
                    </a:lnR>
                    <a:lnT>
                      <a:noFill/>
                    </a:lnT>
                    <a:lnB>
                      <a:noFill/>
                    </a:lnB>
                  </a:tcPr>
                </a:tc>
                <a:extLst>
                  <a:ext uri="{0D108BD9-81ED-4DB2-BD59-A6C34878D82A}">
                    <a16:rowId xmlns:a16="http://schemas.microsoft.com/office/drawing/2014/main" val="1649246067"/>
                  </a:ext>
                </a:extLst>
              </a:tr>
              <a:tr h="520550">
                <a:tc>
                  <a:txBody>
                    <a:bodyPr/>
                    <a:lstStyle/>
                    <a:p>
                      <a:pPr algn="l" fontAlgn="b"/>
                      <a:r>
                        <a:rPr lang="en-CA" sz="3200" b="0" i="0" u="none" strike="noStrike" dirty="0" err="1">
                          <a:solidFill>
                            <a:schemeClr val="bg2"/>
                          </a:solidFill>
                          <a:effectLst/>
                          <a:latin typeface="Calibri" panose="020F0502020204030204" pitchFamily="34" charset="0"/>
                        </a:rPr>
                        <a:t>Almero</a:t>
                      </a:r>
                      <a:r>
                        <a:rPr lang="en-CA" sz="3200" b="0" i="0" u="none" strike="noStrike" dirty="0">
                          <a:solidFill>
                            <a:schemeClr val="bg2"/>
                          </a:solidFill>
                          <a:effectLst/>
                          <a:latin typeface="Calibri" panose="020F0502020204030204" pitchFamily="34" charset="0"/>
                        </a:rPr>
                        <a:t> Retief, CPP</a:t>
                      </a:r>
                    </a:p>
                  </a:txBody>
                  <a:tcPr marL="6350" marR="6350" marT="6350" marB="0" anchor="b">
                    <a:lnL>
                      <a:noFill/>
                    </a:lnL>
                    <a:lnR>
                      <a:noFill/>
                    </a:lnR>
                    <a:lnT>
                      <a:noFill/>
                    </a:lnT>
                    <a:lnB>
                      <a:noFill/>
                    </a:lnB>
                  </a:tcPr>
                </a:tc>
                <a:extLst>
                  <a:ext uri="{0D108BD9-81ED-4DB2-BD59-A6C34878D82A}">
                    <a16:rowId xmlns:a16="http://schemas.microsoft.com/office/drawing/2014/main" val="25568864"/>
                  </a:ext>
                </a:extLst>
              </a:tr>
              <a:tr h="520550">
                <a:tc>
                  <a:txBody>
                    <a:bodyPr/>
                    <a:lstStyle/>
                    <a:p>
                      <a:pPr algn="l" fontAlgn="b"/>
                      <a:r>
                        <a:rPr lang="en-CA" sz="3200" b="0" i="0" u="none" strike="noStrike" dirty="0">
                          <a:solidFill>
                            <a:schemeClr val="bg2"/>
                          </a:solidFill>
                          <a:effectLst/>
                          <a:latin typeface="Calibri" panose="020F0502020204030204" pitchFamily="34" charset="0"/>
                        </a:rPr>
                        <a:t>Dan Corriveau, CPP, PSP</a:t>
                      </a:r>
                    </a:p>
                  </a:txBody>
                  <a:tcPr marL="6350" marR="6350" marT="6350" marB="0" anchor="b">
                    <a:lnL>
                      <a:noFill/>
                    </a:lnL>
                    <a:lnR>
                      <a:noFill/>
                    </a:lnR>
                    <a:lnT>
                      <a:noFill/>
                    </a:lnT>
                    <a:lnB>
                      <a:noFill/>
                    </a:lnB>
                  </a:tcPr>
                </a:tc>
                <a:extLst>
                  <a:ext uri="{0D108BD9-81ED-4DB2-BD59-A6C34878D82A}">
                    <a16:rowId xmlns:a16="http://schemas.microsoft.com/office/drawing/2014/main" val="654747251"/>
                  </a:ext>
                </a:extLst>
              </a:tr>
              <a:tr h="520550">
                <a:tc>
                  <a:txBody>
                    <a:bodyPr/>
                    <a:lstStyle/>
                    <a:p>
                      <a:pPr algn="l" fontAlgn="b"/>
                      <a:endParaRPr lang="en-CA" sz="3200" b="0" i="0" u="none" strike="noStrike" dirty="0">
                        <a:solidFill>
                          <a:schemeClr val="bg2"/>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470448893"/>
                  </a:ext>
                </a:extLst>
              </a:tr>
            </a:tbl>
          </a:graphicData>
        </a:graphic>
      </p:graphicFrame>
      <p:graphicFrame>
        <p:nvGraphicFramePr>
          <p:cNvPr id="4" name="Table 3">
            <a:extLst>
              <a:ext uri="{FF2B5EF4-FFF2-40B4-BE49-F238E27FC236}">
                <a16:creationId xmlns:a16="http://schemas.microsoft.com/office/drawing/2014/main" id="{77F331CB-223A-2B1A-FB97-82958AC7231A}"/>
              </a:ext>
            </a:extLst>
          </p:cNvPr>
          <p:cNvGraphicFramePr>
            <a:graphicFrameLocks noGrp="1"/>
          </p:cNvGraphicFramePr>
          <p:nvPr>
            <p:extLst>
              <p:ext uri="{D42A27DB-BD31-4B8C-83A1-F6EECF244321}">
                <p14:modId xmlns:p14="http://schemas.microsoft.com/office/powerpoint/2010/main" val="1790553431"/>
              </p:ext>
            </p:extLst>
          </p:nvPr>
        </p:nvGraphicFramePr>
        <p:xfrm>
          <a:off x="6096000" y="1510362"/>
          <a:ext cx="4900773" cy="4226264"/>
        </p:xfrm>
        <a:graphic>
          <a:graphicData uri="http://schemas.openxmlformats.org/drawingml/2006/table">
            <a:tbl>
              <a:tblPr/>
              <a:tblGrid>
                <a:gridCol w="4900773">
                  <a:extLst>
                    <a:ext uri="{9D8B030D-6E8A-4147-A177-3AD203B41FA5}">
                      <a16:colId xmlns:a16="http://schemas.microsoft.com/office/drawing/2014/main" val="3896393845"/>
                    </a:ext>
                  </a:extLst>
                </a:gridCol>
              </a:tblGrid>
              <a:tr h="528283">
                <a:tc>
                  <a:txBody>
                    <a:bodyPr/>
                    <a:lstStyle/>
                    <a:p>
                      <a:pPr algn="l" fontAlgn="b"/>
                      <a:r>
                        <a:rPr lang="en-CA" sz="3200" b="0" i="0" u="none" strike="noStrike" dirty="0">
                          <a:solidFill>
                            <a:schemeClr val="bg2"/>
                          </a:solidFill>
                          <a:effectLst/>
                          <a:latin typeface="Calibri" panose="020F0502020204030204" pitchFamily="34" charset="0"/>
                        </a:rPr>
                        <a:t>Gregory </a:t>
                      </a:r>
                      <a:r>
                        <a:rPr lang="en-CA" sz="3200" b="0" i="0" u="none" strike="noStrike" dirty="0" err="1">
                          <a:solidFill>
                            <a:schemeClr val="bg2"/>
                          </a:solidFill>
                          <a:effectLst/>
                          <a:latin typeface="Calibri" panose="020F0502020204030204" pitchFamily="34" charset="0"/>
                        </a:rPr>
                        <a:t>Losier</a:t>
                      </a:r>
                      <a:r>
                        <a:rPr lang="en-CA" sz="3200" b="0" i="0" u="none" strike="noStrike" dirty="0">
                          <a:solidFill>
                            <a:schemeClr val="bg2"/>
                          </a:solidFill>
                          <a:effectLst/>
                          <a:latin typeface="Calibri" panose="020F0502020204030204" pitchFamily="34" charset="0"/>
                        </a:rPr>
                        <a:t>, CPP</a:t>
                      </a:r>
                    </a:p>
                  </a:txBody>
                  <a:tcPr marL="6350" marR="6350" marT="6350" marB="0" anchor="b">
                    <a:lnL>
                      <a:noFill/>
                    </a:lnL>
                    <a:lnR>
                      <a:noFill/>
                    </a:lnR>
                    <a:lnT>
                      <a:noFill/>
                    </a:lnT>
                    <a:lnB>
                      <a:noFill/>
                    </a:lnB>
                  </a:tcPr>
                </a:tc>
                <a:extLst>
                  <a:ext uri="{0D108BD9-81ED-4DB2-BD59-A6C34878D82A}">
                    <a16:rowId xmlns:a16="http://schemas.microsoft.com/office/drawing/2014/main" val="839331134"/>
                  </a:ext>
                </a:extLst>
              </a:tr>
              <a:tr h="528283">
                <a:tc>
                  <a:txBody>
                    <a:bodyPr/>
                    <a:lstStyle/>
                    <a:p>
                      <a:pPr algn="l" fontAlgn="b"/>
                      <a:r>
                        <a:rPr lang="en-CA" sz="3200" b="0" i="0" u="none" strike="noStrike" dirty="0">
                          <a:solidFill>
                            <a:schemeClr val="bg2"/>
                          </a:solidFill>
                          <a:effectLst/>
                          <a:latin typeface="Calibri" panose="020F0502020204030204" pitchFamily="34" charset="0"/>
                        </a:rPr>
                        <a:t>Jess </a:t>
                      </a:r>
                      <a:r>
                        <a:rPr lang="en-CA" sz="3200" b="0" i="0" u="none" strike="noStrike" dirty="0" err="1">
                          <a:solidFill>
                            <a:schemeClr val="bg2"/>
                          </a:solidFill>
                          <a:effectLst/>
                          <a:latin typeface="Calibri" panose="020F0502020204030204" pitchFamily="34" charset="0"/>
                        </a:rPr>
                        <a:t>Solinas</a:t>
                      </a:r>
                      <a:r>
                        <a:rPr lang="en-CA" sz="3200" b="0" i="0" u="none" strike="noStrike" dirty="0">
                          <a:solidFill>
                            <a:schemeClr val="bg2"/>
                          </a:solidFill>
                          <a:effectLst/>
                          <a:latin typeface="Calibri" panose="020F0502020204030204" pitchFamily="34" charset="0"/>
                        </a:rPr>
                        <a:t>, CPP</a:t>
                      </a:r>
                    </a:p>
                  </a:txBody>
                  <a:tcPr marL="6350" marR="6350" marT="6350" marB="0" anchor="b">
                    <a:lnL>
                      <a:noFill/>
                    </a:lnL>
                    <a:lnR>
                      <a:noFill/>
                    </a:lnR>
                    <a:lnT>
                      <a:noFill/>
                    </a:lnT>
                    <a:lnB>
                      <a:noFill/>
                    </a:lnB>
                  </a:tcPr>
                </a:tc>
                <a:extLst>
                  <a:ext uri="{0D108BD9-81ED-4DB2-BD59-A6C34878D82A}">
                    <a16:rowId xmlns:a16="http://schemas.microsoft.com/office/drawing/2014/main" val="1825335405"/>
                  </a:ext>
                </a:extLst>
              </a:tr>
              <a:tr h="528283">
                <a:tc>
                  <a:txBody>
                    <a:bodyPr/>
                    <a:lstStyle/>
                    <a:p>
                      <a:pPr algn="l" fontAlgn="b"/>
                      <a:r>
                        <a:rPr lang="en-CA" sz="3200" b="0" i="0" u="none" strike="noStrike" dirty="0">
                          <a:solidFill>
                            <a:schemeClr val="bg2"/>
                          </a:solidFill>
                          <a:effectLst/>
                          <a:latin typeface="Calibri" panose="020F0502020204030204" pitchFamily="34" charset="0"/>
                        </a:rPr>
                        <a:t>Kehinde Oni, CPP</a:t>
                      </a:r>
                    </a:p>
                  </a:txBody>
                  <a:tcPr marL="6350" marR="6350" marT="6350" marB="0" anchor="b">
                    <a:lnL>
                      <a:noFill/>
                    </a:lnL>
                    <a:lnR>
                      <a:noFill/>
                    </a:lnR>
                    <a:lnT>
                      <a:noFill/>
                    </a:lnT>
                    <a:lnB>
                      <a:noFill/>
                    </a:lnB>
                  </a:tcPr>
                </a:tc>
                <a:extLst>
                  <a:ext uri="{0D108BD9-81ED-4DB2-BD59-A6C34878D82A}">
                    <a16:rowId xmlns:a16="http://schemas.microsoft.com/office/drawing/2014/main" val="29925906"/>
                  </a:ext>
                </a:extLst>
              </a:tr>
              <a:tr h="528283">
                <a:tc>
                  <a:txBody>
                    <a:bodyPr/>
                    <a:lstStyle/>
                    <a:p>
                      <a:pPr algn="l" fontAlgn="b"/>
                      <a:r>
                        <a:rPr lang="en-CA" sz="3200" b="0" i="0" u="none" strike="noStrike" dirty="0">
                          <a:solidFill>
                            <a:schemeClr val="bg2"/>
                          </a:solidFill>
                          <a:effectLst/>
                          <a:latin typeface="Calibri" panose="020F0502020204030204" pitchFamily="34" charset="0"/>
                        </a:rPr>
                        <a:t>Shaun </a:t>
                      </a:r>
                      <a:r>
                        <a:rPr lang="en-CA" sz="3200" b="0" i="0" u="none" strike="noStrike" dirty="0" err="1">
                          <a:solidFill>
                            <a:schemeClr val="bg2"/>
                          </a:solidFill>
                          <a:effectLst/>
                          <a:latin typeface="Calibri" panose="020F0502020204030204" pitchFamily="34" charset="0"/>
                        </a:rPr>
                        <a:t>Brabazon</a:t>
                      </a:r>
                      <a:r>
                        <a:rPr lang="en-CA" sz="3200" b="0" i="0" u="none" strike="noStrike" dirty="0">
                          <a:solidFill>
                            <a:schemeClr val="bg2"/>
                          </a:solidFill>
                          <a:effectLst/>
                          <a:latin typeface="Calibri" panose="020F0502020204030204" pitchFamily="34" charset="0"/>
                        </a:rPr>
                        <a:t>, CPP</a:t>
                      </a:r>
                    </a:p>
                  </a:txBody>
                  <a:tcPr marL="6350" marR="6350" marT="6350" marB="0" anchor="b">
                    <a:lnL>
                      <a:noFill/>
                    </a:lnL>
                    <a:lnR>
                      <a:noFill/>
                    </a:lnR>
                    <a:lnT>
                      <a:noFill/>
                    </a:lnT>
                    <a:lnB>
                      <a:noFill/>
                    </a:lnB>
                  </a:tcPr>
                </a:tc>
                <a:extLst>
                  <a:ext uri="{0D108BD9-81ED-4DB2-BD59-A6C34878D82A}">
                    <a16:rowId xmlns:a16="http://schemas.microsoft.com/office/drawing/2014/main" val="910906646"/>
                  </a:ext>
                </a:extLst>
              </a:tr>
              <a:tr h="528283">
                <a:tc>
                  <a:txBody>
                    <a:bodyPr/>
                    <a:lstStyle/>
                    <a:p>
                      <a:pPr algn="l" fontAlgn="b"/>
                      <a:r>
                        <a:rPr lang="en-CA" sz="3200" b="0" i="0" u="none" strike="noStrike" dirty="0">
                          <a:solidFill>
                            <a:schemeClr val="bg2"/>
                          </a:solidFill>
                          <a:effectLst/>
                          <a:latin typeface="Calibri" panose="020F0502020204030204" pitchFamily="34" charset="0"/>
                        </a:rPr>
                        <a:t>Victor </a:t>
                      </a:r>
                      <a:r>
                        <a:rPr lang="en-CA" sz="3200" b="0" i="0" u="none" strike="noStrike" dirty="0" err="1">
                          <a:solidFill>
                            <a:schemeClr val="bg2"/>
                          </a:solidFill>
                          <a:effectLst/>
                          <a:latin typeface="Calibri" panose="020F0502020204030204" pitchFamily="34" charset="0"/>
                        </a:rPr>
                        <a:t>Mitev</a:t>
                      </a:r>
                      <a:r>
                        <a:rPr lang="en-CA" sz="3200" b="0" i="0" u="none" strike="noStrike" dirty="0">
                          <a:solidFill>
                            <a:schemeClr val="bg2"/>
                          </a:solidFill>
                          <a:effectLst/>
                          <a:latin typeface="Calibri" panose="020F0502020204030204" pitchFamily="34" charset="0"/>
                        </a:rPr>
                        <a:t>, CPP</a:t>
                      </a:r>
                    </a:p>
                  </a:txBody>
                  <a:tcPr marL="6350" marR="6350" marT="6350" marB="0" anchor="b">
                    <a:lnL>
                      <a:noFill/>
                    </a:lnL>
                    <a:lnR>
                      <a:noFill/>
                    </a:lnR>
                    <a:lnT>
                      <a:noFill/>
                    </a:lnT>
                    <a:lnB>
                      <a:noFill/>
                    </a:lnB>
                  </a:tcPr>
                </a:tc>
                <a:extLst>
                  <a:ext uri="{0D108BD9-81ED-4DB2-BD59-A6C34878D82A}">
                    <a16:rowId xmlns:a16="http://schemas.microsoft.com/office/drawing/2014/main" val="177598646"/>
                  </a:ext>
                </a:extLst>
              </a:tr>
              <a:tr h="528283">
                <a:tc>
                  <a:txBody>
                    <a:bodyPr/>
                    <a:lstStyle/>
                    <a:p>
                      <a:pPr algn="l" fontAlgn="b"/>
                      <a:r>
                        <a:rPr lang="en-CA" sz="3200" b="0" i="0" u="none" strike="noStrike" dirty="0">
                          <a:solidFill>
                            <a:schemeClr val="bg2"/>
                          </a:solidFill>
                          <a:effectLst/>
                          <a:latin typeface="Calibri" panose="020F0502020204030204" pitchFamily="34" charset="0"/>
                        </a:rPr>
                        <a:t>Nicholas Saucier, CPP</a:t>
                      </a:r>
                    </a:p>
                  </a:txBody>
                  <a:tcPr marL="6350" marR="6350" marT="6350" marB="0" anchor="b">
                    <a:lnL>
                      <a:noFill/>
                    </a:lnL>
                    <a:lnR>
                      <a:noFill/>
                    </a:lnR>
                    <a:lnT>
                      <a:noFill/>
                    </a:lnT>
                    <a:lnB>
                      <a:noFill/>
                    </a:lnB>
                  </a:tcPr>
                </a:tc>
                <a:extLst>
                  <a:ext uri="{0D108BD9-81ED-4DB2-BD59-A6C34878D82A}">
                    <a16:rowId xmlns:a16="http://schemas.microsoft.com/office/drawing/2014/main" val="2617177626"/>
                  </a:ext>
                </a:extLst>
              </a:tr>
              <a:tr h="528283">
                <a:tc>
                  <a:txBody>
                    <a:bodyPr/>
                    <a:lstStyle/>
                    <a:p>
                      <a:pPr algn="l" fontAlgn="b"/>
                      <a:r>
                        <a:rPr lang="en-CA" sz="3200" b="0" i="0" u="none" strike="noStrike" dirty="0">
                          <a:solidFill>
                            <a:schemeClr val="bg2"/>
                          </a:solidFill>
                          <a:effectLst/>
                          <a:latin typeface="Calibri" panose="020F0502020204030204" pitchFamily="34" charset="0"/>
                        </a:rPr>
                        <a:t>Scott Hill, CPP, PSP</a:t>
                      </a:r>
                    </a:p>
                  </a:txBody>
                  <a:tcPr marL="6350" marR="6350" marT="6350" marB="0" anchor="b">
                    <a:lnL>
                      <a:noFill/>
                    </a:lnL>
                    <a:lnR>
                      <a:noFill/>
                    </a:lnR>
                    <a:lnT>
                      <a:noFill/>
                    </a:lnT>
                    <a:lnB>
                      <a:noFill/>
                    </a:lnB>
                  </a:tcPr>
                </a:tc>
                <a:extLst>
                  <a:ext uri="{0D108BD9-81ED-4DB2-BD59-A6C34878D82A}">
                    <a16:rowId xmlns:a16="http://schemas.microsoft.com/office/drawing/2014/main" val="500239572"/>
                  </a:ext>
                </a:extLst>
              </a:tr>
              <a:tr h="528283">
                <a:tc>
                  <a:txBody>
                    <a:bodyPr/>
                    <a:lstStyle/>
                    <a:p>
                      <a:pPr algn="l" fontAlgn="b"/>
                      <a:r>
                        <a:rPr lang="en-CA" sz="3200" b="0" i="0" u="none" strike="noStrike" dirty="0">
                          <a:solidFill>
                            <a:schemeClr val="bg2"/>
                          </a:solidFill>
                          <a:effectLst/>
                          <a:latin typeface="Calibri" panose="020F0502020204030204" pitchFamily="34" charset="0"/>
                        </a:rPr>
                        <a:t>Clayton Foster, CPP</a:t>
                      </a:r>
                    </a:p>
                  </a:txBody>
                  <a:tcPr marL="6350" marR="6350" marT="6350" marB="0" anchor="b">
                    <a:lnL>
                      <a:noFill/>
                    </a:lnL>
                    <a:lnR>
                      <a:noFill/>
                    </a:lnR>
                    <a:lnT>
                      <a:noFill/>
                    </a:lnT>
                    <a:lnB>
                      <a:noFill/>
                    </a:lnB>
                  </a:tcPr>
                </a:tc>
                <a:extLst>
                  <a:ext uri="{0D108BD9-81ED-4DB2-BD59-A6C34878D82A}">
                    <a16:rowId xmlns:a16="http://schemas.microsoft.com/office/drawing/2014/main" val="854085156"/>
                  </a:ext>
                </a:extLst>
              </a:tr>
            </a:tbl>
          </a:graphicData>
        </a:graphic>
      </p:graphicFrame>
    </p:spTree>
    <p:extLst>
      <p:ext uri="{BB962C8B-B14F-4D97-AF65-F5344CB8AC3E}">
        <p14:creationId xmlns:p14="http://schemas.microsoft.com/office/powerpoint/2010/main" val="4245316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4"/>
          <p:cNvSpPr txBox="1">
            <a:spLocks noGrp="1"/>
          </p:cNvSpPr>
          <p:nvPr>
            <p:ph type="title"/>
          </p:nvPr>
        </p:nvSpPr>
        <p:spPr>
          <a:xfrm>
            <a:off x="700087" y="392112"/>
            <a:ext cx="8413091" cy="1325562"/>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2E495A"/>
              </a:buClr>
              <a:buSzPts val="4400"/>
              <a:buFont typeface="Calibri"/>
              <a:buNone/>
            </a:pPr>
            <a:r>
              <a:rPr lang="en-US" sz="4400" b="1" i="0" u="none" dirty="0">
                <a:solidFill>
                  <a:srgbClr val="2E495A"/>
                </a:solidFill>
                <a:latin typeface="Calibri"/>
                <a:ea typeface="Calibri"/>
                <a:cs typeface="Calibri"/>
                <a:sym typeface="Calibri"/>
              </a:rPr>
              <a:t>2020-22 Ottawa Certified members</a:t>
            </a:r>
            <a:endParaRPr dirty="0"/>
          </a:p>
        </p:txBody>
      </p:sp>
      <p:sp>
        <p:nvSpPr>
          <p:cNvPr id="262" name="Google Shape;262;p14"/>
          <p:cNvSpPr txBox="1"/>
          <p:nvPr/>
        </p:nvSpPr>
        <p:spPr>
          <a:xfrm>
            <a:off x="11493500" y="6497637"/>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22</a:t>
            </a:fld>
            <a:endParaRPr/>
          </a:p>
        </p:txBody>
      </p:sp>
      <p:sp>
        <p:nvSpPr>
          <p:cNvPr id="265" name="Google Shape;265;p14"/>
          <p:cNvSpPr txBox="1"/>
          <p:nvPr/>
        </p:nvSpPr>
        <p:spPr>
          <a:xfrm>
            <a:off x="569167" y="1758009"/>
            <a:ext cx="9050337" cy="47942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2E495A"/>
              </a:buClr>
              <a:buSzPts val="2800"/>
              <a:buFont typeface="Calibri"/>
              <a:buNone/>
            </a:pPr>
            <a:r>
              <a:rPr lang="en-US" sz="2800" b="1" i="1" u="none" dirty="0">
                <a:solidFill>
                  <a:srgbClr val="2E495A"/>
                </a:solidFill>
                <a:latin typeface="Calibri"/>
                <a:ea typeface="Calibri"/>
                <a:cs typeface="Calibri"/>
                <a:sym typeface="Calibri"/>
              </a:rPr>
              <a:t>Challenge coin distribution is coming, more to follow </a:t>
            </a:r>
            <a:endParaRPr dirty="0"/>
          </a:p>
        </p:txBody>
      </p:sp>
      <p:pic>
        <p:nvPicPr>
          <p:cNvPr id="3" name="Picture 2" descr="Text&#10;&#10;Description automatically generated with medium confidence">
            <a:extLst>
              <a:ext uri="{FF2B5EF4-FFF2-40B4-BE49-F238E27FC236}">
                <a16:creationId xmlns:a16="http://schemas.microsoft.com/office/drawing/2014/main" id="{2818E980-8320-46C5-AA0D-F8FFA766DA52}"/>
              </a:ext>
            </a:extLst>
          </p:cNvPr>
          <p:cNvPicPr>
            <a:picLocks noChangeAspect="1"/>
          </p:cNvPicPr>
          <p:nvPr/>
        </p:nvPicPr>
        <p:blipFill rotWithShape="1">
          <a:blip r:embed="rId3"/>
          <a:srcRect t="18483" b="20692"/>
          <a:stretch/>
        </p:blipFill>
        <p:spPr>
          <a:xfrm>
            <a:off x="2297306" y="2514400"/>
            <a:ext cx="7597387" cy="3465776"/>
          </a:xfrm>
          <a:prstGeom prst="rect">
            <a:avLst/>
          </a:prstGeom>
        </p:spPr>
      </p:pic>
    </p:spTree>
    <p:extLst>
      <p:ext uri="{BB962C8B-B14F-4D97-AF65-F5344CB8AC3E}">
        <p14:creationId xmlns:p14="http://schemas.microsoft.com/office/powerpoint/2010/main" val="4008493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
          <p:cNvSpPr txBox="1">
            <a:spLocks noGrp="1"/>
          </p:cNvSpPr>
          <p:nvPr>
            <p:ph type="ctrTitle"/>
          </p:nvPr>
        </p:nvSpPr>
        <p:spPr>
          <a:xfrm>
            <a:off x="658368" y="2018474"/>
            <a:ext cx="10881360" cy="27178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chemeClr val="lt1"/>
              </a:buClr>
              <a:buSzPts val="6000"/>
              <a:buFont typeface="Calibri"/>
              <a:buNone/>
            </a:pPr>
            <a:r>
              <a:rPr lang="en-US" sz="4800" b="1" i="0" u="none" dirty="0">
                <a:solidFill>
                  <a:schemeClr val="lt1"/>
                </a:solidFill>
                <a:latin typeface="Calibri"/>
                <a:ea typeface="Calibri"/>
                <a:cs typeface="Calibri"/>
                <a:sym typeface="Calibri"/>
              </a:rPr>
              <a:t>Keynote Presentation</a:t>
            </a:r>
            <a:br>
              <a:rPr lang="en-US" sz="4800" b="1" i="0" u="none" dirty="0">
                <a:solidFill>
                  <a:schemeClr val="lt1"/>
                </a:solidFill>
                <a:latin typeface="Calibri"/>
                <a:ea typeface="Calibri"/>
                <a:cs typeface="Calibri"/>
                <a:sym typeface="Calibri"/>
              </a:rPr>
            </a:br>
            <a:r>
              <a:rPr lang="en-US" sz="5400" b="1" i="0" u="none" dirty="0">
                <a:solidFill>
                  <a:schemeClr val="lt1"/>
                </a:solidFill>
                <a:latin typeface="Calibri"/>
                <a:ea typeface="Calibri"/>
                <a:cs typeface="Calibri"/>
                <a:sym typeface="Calibri"/>
              </a:rPr>
              <a:t>Insider Risk Management, Value and Victories</a:t>
            </a:r>
            <a:endParaRPr dirty="0"/>
          </a:p>
        </p:txBody>
      </p:sp>
      <p:sp>
        <p:nvSpPr>
          <p:cNvPr id="174" name="Google Shape;174;p3"/>
          <p:cNvSpPr txBox="1">
            <a:spLocks noGrp="1"/>
          </p:cNvSpPr>
          <p:nvPr>
            <p:ph type="subTitle" idx="1"/>
          </p:nvPr>
        </p:nvSpPr>
        <p:spPr>
          <a:xfrm>
            <a:off x="1524000" y="4802949"/>
            <a:ext cx="9144000" cy="1350962"/>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2400"/>
              <a:buNone/>
            </a:pPr>
            <a:r>
              <a:rPr lang="en-US" dirty="0"/>
              <a:t>Victor Munro and Lina </a:t>
            </a:r>
            <a:r>
              <a:rPr lang="en-US" dirty="0" err="1"/>
              <a:t>Tsakiris</a:t>
            </a:r>
            <a:r>
              <a:rPr lang="en-US" dirty="0"/>
              <a:t>, CPP, ITPM</a:t>
            </a:r>
          </a:p>
          <a:p>
            <a:pPr marL="0" lvl="0" indent="0" algn="ctr" rtl="0">
              <a:lnSpc>
                <a:spcPct val="90000"/>
              </a:lnSpc>
              <a:spcBef>
                <a:spcPts val="0"/>
              </a:spcBef>
              <a:spcAft>
                <a:spcPts val="0"/>
              </a:spcAft>
              <a:buClr>
                <a:schemeClr val="lt1"/>
              </a:buClr>
              <a:buSzPts val="2400"/>
              <a:buNone/>
            </a:pPr>
            <a:endParaRPr lang="en-US" dirty="0"/>
          </a:p>
        </p:txBody>
      </p:sp>
      <p:sp>
        <p:nvSpPr>
          <p:cNvPr id="175" name="Google Shape;175;p3"/>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strike="noStrike" cap="none">
                <a:solidFill>
                  <a:srgbClr val="BFBFBF"/>
                </a:solidFill>
                <a:latin typeface="Calibri"/>
                <a:ea typeface="Calibri"/>
                <a:cs typeface="Calibri"/>
                <a:sym typeface="Calibri"/>
              </a:rPr>
              <a:t>23</a:t>
            </a:fld>
            <a:endParaRPr/>
          </a:p>
        </p:txBody>
      </p:sp>
    </p:spTree>
    <p:extLst>
      <p:ext uri="{BB962C8B-B14F-4D97-AF65-F5344CB8AC3E}">
        <p14:creationId xmlns:p14="http://schemas.microsoft.com/office/powerpoint/2010/main" val="3846956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5"/>
          <p:cNvSpPr txBox="1">
            <a:spLocks noGrp="1"/>
          </p:cNvSpPr>
          <p:nvPr>
            <p:ph type="title"/>
          </p:nvPr>
        </p:nvSpPr>
        <p:spPr>
          <a:xfrm>
            <a:off x="838200" y="1145710"/>
            <a:ext cx="10515600" cy="150018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1100"/>
              <a:buFont typeface="Arial"/>
              <a:buNone/>
            </a:pPr>
            <a:r>
              <a:rPr lang="en-US" sz="5200" dirty="0"/>
              <a:t>2022 Student Scholarship Competition</a:t>
            </a:r>
            <a:endParaRPr sz="5200" dirty="0"/>
          </a:p>
        </p:txBody>
      </p:sp>
      <p:sp>
        <p:nvSpPr>
          <p:cNvPr id="294" name="Google Shape;294;p15"/>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24</a:t>
            </a:fld>
            <a:endParaRPr/>
          </a:p>
        </p:txBody>
      </p:sp>
      <p:pic>
        <p:nvPicPr>
          <p:cNvPr id="5122" name="Picture 2">
            <a:extLst>
              <a:ext uri="{FF2B5EF4-FFF2-40B4-BE49-F238E27FC236}">
                <a16:creationId xmlns:a16="http://schemas.microsoft.com/office/drawing/2014/main" id="{E9D995DA-CF15-F770-5153-1F157956F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228" y="3031058"/>
            <a:ext cx="6117184" cy="30585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04FAC-577B-434C-B96A-1C81B079DD53}"/>
              </a:ext>
            </a:extLst>
          </p:cNvPr>
          <p:cNvSpPr>
            <a:spLocks noGrp="1"/>
          </p:cNvSpPr>
          <p:nvPr>
            <p:ph type="title"/>
          </p:nvPr>
        </p:nvSpPr>
        <p:spPr>
          <a:xfrm>
            <a:off x="459136" y="5271796"/>
            <a:ext cx="10177762" cy="680940"/>
          </a:xfrm>
        </p:spPr>
        <p:txBody>
          <a:bodyPr/>
          <a:lstStyle/>
          <a:p>
            <a:r>
              <a:rPr lang="en-CA" sz="2800" dirty="0"/>
              <a:t>Criteria: Research, argument, analysis, clarity and format</a:t>
            </a:r>
          </a:p>
        </p:txBody>
      </p:sp>
      <p:graphicFrame>
        <p:nvGraphicFramePr>
          <p:cNvPr id="6" name="Table 5">
            <a:extLst>
              <a:ext uri="{FF2B5EF4-FFF2-40B4-BE49-F238E27FC236}">
                <a16:creationId xmlns:a16="http://schemas.microsoft.com/office/drawing/2014/main" id="{92CB6EB7-C808-454B-B2FA-50C4620D7499}"/>
              </a:ext>
            </a:extLst>
          </p:cNvPr>
          <p:cNvGraphicFramePr>
            <a:graphicFrameLocks noGrp="1"/>
          </p:cNvGraphicFramePr>
          <p:nvPr>
            <p:extLst>
              <p:ext uri="{D42A27DB-BD31-4B8C-83A1-F6EECF244321}">
                <p14:modId xmlns:p14="http://schemas.microsoft.com/office/powerpoint/2010/main" val="1630750565"/>
              </p:ext>
            </p:extLst>
          </p:nvPr>
        </p:nvGraphicFramePr>
        <p:xfrm>
          <a:off x="459136" y="1213937"/>
          <a:ext cx="11157476" cy="3922465"/>
        </p:xfrm>
        <a:graphic>
          <a:graphicData uri="http://schemas.openxmlformats.org/drawingml/2006/table">
            <a:tbl>
              <a:tblPr>
                <a:tableStyleId>{8D0F01F8-803C-4D4C-9ED9-F34669E00EDE}</a:tableStyleId>
              </a:tblPr>
              <a:tblGrid>
                <a:gridCol w="679642">
                  <a:extLst>
                    <a:ext uri="{9D8B030D-6E8A-4147-A177-3AD203B41FA5}">
                      <a16:colId xmlns:a16="http://schemas.microsoft.com/office/drawing/2014/main" val="841127179"/>
                    </a:ext>
                  </a:extLst>
                </a:gridCol>
                <a:gridCol w="1076102">
                  <a:extLst>
                    <a:ext uri="{9D8B030D-6E8A-4147-A177-3AD203B41FA5}">
                      <a16:colId xmlns:a16="http://schemas.microsoft.com/office/drawing/2014/main" val="3202921677"/>
                    </a:ext>
                  </a:extLst>
                </a:gridCol>
                <a:gridCol w="2786328">
                  <a:extLst>
                    <a:ext uri="{9D8B030D-6E8A-4147-A177-3AD203B41FA5}">
                      <a16:colId xmlns:a16="http://schemas.microsoft.com/office/drawing/2014/main" val="1423011196"/>
                    </a:ext>
                  </a:extLst>
                </a:gridCol>
                <a:gridCol w="6615404">
                  <a:extLst>
                    <a:ext uri="{9D8B030D-6E8A-4147-A177-3AD203B41FA5}">
                      <a16:colId xmlns:a16="http://schemas.microsoft.com/office/drawing/2014/main" val="4118959647"/>
                    </a:ext>
                  </a:extLst>
                </a:gridCol>
              </a:tblGrid>
              <a:tr h="1024687">
                <a:tc>
                  <a:txBody>
                    <a:bodyPr/>
                    <a:lstStyle/>
                    <a:p>
                      <a:pPr algn="ctr" fontAlgn="b"/>
                      <a:r>
                        <a:rPr lang="en-CA" sz="1600" u="none" strike="noStrike" dirty="0">
                          <a:effectLst/>
                        </a:rPr>
                        <a:t>Asia</a:t>
                      </a:r>
                      <a:endParaRPr lang="en-CA" sz="1600" b="0" i="0" u="none" strike="noStrike" dirty="0">
                        <a:solidFill>
                          <a:srgbClr val="000000"/>
                        </a:solidFill>
                        <a:effectLst/>
                        <a:latin typeface="Calibri" panose="020F0502020204030204" pitchFamily="34" charset="0"/>
                      </a:endParaRPr>
                    </a:p>
                  </a:txBody>
                  <a:tcPr marL="8842" marR="8842" marT="8842" marB="0" anchor="ctr">
                    <a:solidFill>
                      <a:schemeClr val="bg1"/>
                    </a:solidFill>
                  </a:tcPr>
                </a:tc>
                <a:tc>
                  <a:txBody>
                    <a:bodyPr/>
                    <a:lstStyle/>
                    <a:p>
                      <a:pPr algn="ctr" fontAlgn="b"/>
                      <a:r>
                        <a:rPr lang="en-CA" sz="1600" u="none" strike="noStrike">
                          <a:effectLst/>
                        </a:rPr>
                        <a:t>Aziz</a:t>
                      </a:r>
                      <a:endParaRPr lang="en-CA" sz="1600" b="0" i="0" u="none" strike="noStrike">
                        <a:solidFill>
                          <a:srgbClr val="000000"/>
                        </a:solidFill>
                        <a:effectLst/>
                        <a:latin typeface="Calibri" panose="020F0502020204030204" pitchFamily="34" charset="0"/>
                      </a:endParaRPr>
                    </a:p>
                  </a:txBody>
                  <a:tcPr marL="8842" marR="8842" marT="8842" marB="0" anchor="ctr">
                    <a:solidFill>
                      <a:schemeClr val="bg1"/>
                    </a:solidFill>
                  </a:tcPr>
                </a:tc>
                <a:tc>
                  <a:txBody>
                    <a:bodyPr/>
                    <a:lstStyle/>
                    <a:p>
                      <a:pPr algn="ctr" fontAlgn="b"/>
                      <a:r>
                        <a:rPr lang="en-CA" sz="1600" u="none" strike="noStrike" dirty="0">
                          <a:effectLst/>
                        </a:rPr>
                        <a:t>Master of Public &amp; International Affairs </a:t>
                      </a:r>
                    </a:p>
                    <a:p>
                      <a:pPr algn="ctr" fontAlgn="b"/>
                      <a:r>
                        <a:rPr lang="en-CA" sz="1600" b="1" u="none" strike="noStrike" dirty="0">
                          <a:effectLst/>
                        </a:rPr>
                        <a:t>University of Ottawa </a:t>
                      </a:r>
                      <a:endParaRPr lang="en-CA" sz="1600" b="1" i="0" u="none" strike="noStrike" dirty="0">
                        <a:solidFill>
                          <a:srgbClr val="000000"/>
                        </a:solidFill>
                        <a:effectLst/>
                        <a:latin typeface="Calibri" panose="020F0502020204030204" pitchFamily="34" charset="0"/>
                      </a:endParaRPr>
                    </a:p>
                  </a:txBody>
                  <a:tcPr marL="8842" marR="8842" marT="8842" marB="0" anchor="ctr">
                    <a:solidFill>
                      <a:schemeClr val="bg1"/>
                    </a:solidFill>
                  </a:tcPr>
                </a:tc>
                <a:tc>
                  <a:txBody>
                    <a:bodyPr/>
                    <a:lstStyle/>
                    <a:p>
                      <a:pPr algn="ctr" fontAlgn="b">
                        <a:lnSpc>
                          <a:spcPct val="200000"/>
                        </a:lnSpc>
                      </a:pPr>
                      <a:r>
                        <a:rPr lang="en-CA" sz="1600" b="1" u="none" strike="noStrike" dirty="0">
                          <a:effectLst/>
                        </a:rPr>
                        <a:t>What are the principal ways in which global changes are affecting Canada?</a:t>
                      </a:r>
                      <a:endParaRPr lang="en-CA" sz="1600" b="1" i="0" u="none" strike="noStrike" dirty="0">
                        <a:solidFill>
                          <a:srgbClr val="000000"/>
                        </a:solidFill>
                        <a:effectLst/>
                        <a:latin typeface="Calibri" panose="020F0502020204030204" pitchFamily="34" charset="0"/>
                      </a:endParaRPr>
                    </a:p>
                  </a:txBody>
                  <a:tcPr marL="8842" marR="8842" marT="8842" marB="0" anchor="ctr">
                    <a:solidFill>
                      <a:schemeClr val="bg1"/>
                    </a:solidFill>
                  </a:tcPr>
                </a:tc>
                <a:extLst>
                  <a:ext uri="{0D108BD9-81ED-4DB2-BD59-A6C34878D82A}">
                    <a16:rowId xmlns:a16="http://schemas.microsoft.com/office/drawing/2014/main" val="3541158"/>
                  </a:ext>
                </a:extLst>
              </a:tr>
              <a:tr h="815641">
                <a:tc>
                  <a:txBody>
                    <a:bodyPr/>
                    <a:lstStyle/>
                    <a:p>
                      <a:pPr algn="ctr" fontAlgn="b"/>
                      <a:r>
                        <a:rPr lang="en-CA" sz="1600" u="none" strike="noStrike" dirty="0">
                          <a:effectLst/>
                        </a:rPr>
                        <a:t>Maciej </a:t>
                      </a:r>
                      <a:endParaRPr lang="en-CA" sz="1600" b="0" i="0" u="none" strike="noStrike" dirty="0">
                        <a:solidFill>
                          <a:srgbClr val="000000"/>
                        </a:solidFill>
                        <a:effectLst/>
                        <a:latin typeface="Calibri" panose="020F0502020204030204" pitchFamily="34" charset="0"/>
                      </a:endParaRPr>
                    </a:p>
                  </a:txBody>
                  <a:tcPr marL="8842" marR="8842" marT="8842" marB="0" anchor="ctr">
                    <a:solidFill>
                      <a:schemeClr val="bg1"/>
                    </a:solidFill>
                  </a:tcPr>
                </a:tc>
                <a:tc>
                  <a:txBody>
                    <a:bodyPr/>
                    <a:lstStyle/>
                    <a:p>
                      <a:pPr algn="ctr" fontAlgn="b"/>
                      <a:r>
                        <a:rPr lang="en-CA" sz="1600" u="none" strike="noStrike" dirty="0" err="1">
                          <a:effectLst/>
                        </a:rPr>
                        <a:t>Paduch</a:t>
                      </a:r>
                      <a:r>
                        <a:rPr lang="en-CA" sz="1600" u="none" strike="noStrike" dirty="0">
                          <a:effectLst/>
                        </a:rPr>
                        <a:t> </a:t>
                      </a:r>
                      <a:endParaRPr lang="en-CA" sz="1600" b="0" i="0" u="none" strike="noStrike" dirty="0">
                        <a:solidFill>
                          <a:srgbClr val="000000"/>
                        </a:solidFill>
                        <a:effectLst/>
                        <a:latin typeface="Calibri" panose="020F0502020204030204" pitchFamily="34" charset="0"/>
                      </a:endParaRPr>
                    </a:p>
                  </a:txBody>
                  <a:tcPr marL="8842" marR="8842" marT="8842" marB="0" anchor="ctr">
                    <a:solidFill>
                      <a:schemeClr val="bg1"/>
                    </a:solidFill>
                  </a:tcPr>
                </a:tc>
                <a:tc>
                  <a:txBody>
                    <a:bodyPr/>
                    <a:lstStyle/>
                    <a:p>
                      <a:pPr algn="ctr" fontAlgn="b"/>
                      <a:r>
                        <a:rPr lang="en-CA" sz="1600" u="none" strike="noStrike" dirty="0">
                          <a:effectLst/>
                        </a:rPr>
                        <a:t>Engineering Physics</a:t>
                      </a:r>
                    </a:p>
                    <a:p>
                      <a:pPr algn="ctr" fontAlgn="b"/>
                      <a:r>
                        <a:rPr lang="en-CA" sz="1600" b="1" u="none" strike="noStrike" dirty="0">
                          <a:effectLst/>
                        </a:rPr>
                        <a:t>Carleton University </a:t>
                      </a:r>
                      <a:endParaRPr lang="en-CA" sz="1600" b="1" i="0" u="none" strike="noStrike" dirty="0">
                        <a:solidFill>
                          <a:srgbClr val="000000"/>
                        </a:solidFill>
                        <a:effectLst/>
                        <a:latin typeface="Arial" panose="020B0604020202020204" pitchFamily="34" charset="0"/>
                      </a:endParaRPr>
                    </a:p>
                  </a:txBody>
                  <a:tcPr marL="8842" marR="8842" marT="8842" marB="0" anchor="ctr">
                    <a:solidFill>
                      <a:schemeClr val="bg1"/>
                    </a:solidFill>
                  </a:tcPr>
                </a:tc>
                <a:tc>
                  <a:txBody>
                    <a:bodyPr/>
                    <a:lstStyle/>
                    <a:p>
                      <a:pPr algn="ctr" fontAlgn="b">
                        <a:lnSpc>
                          <a:spcPct val="200000"/>
                        </a:lnSpc>
                      </a:pPr>
                      <a:r>
                        <a:rPr lang="en-CA" sz="1600" b="1" u="none" strike="noStrike" dirty="0">
                          <a:effectLst/>
                        </a:rPr>
                        <a:t>Effects of evolving technology, automation and artificial intelligence in the Security Industry</a:t>
                      </a:r>
                      <a:endParaRPr lang="en-CA" sz="1600" b="1" i="0" u="none" strike="noStrike" dirty="0">
                        <a:solidFill>
                          <a:srgbClr val="000000"/>
                        </a:solidFill>
                        <a:effectLst/>
                        <a:latin typeface="Calibri" panose="020F0502020204030204" pitchFamily="34" charset="0"/>
                      </a:endParaRPr>
                    </a:p>
                  </a:txBody>
                  <a:tcPr marL="8842" marR="8842" marT="8842" marB="0" anchor="ctr">
                    <a:solidFill>
                      <a:schemeClr val="bg1"/>
                    </a:solidFill>
                  </a:tcPr>
                </a:tc>
                <a:extLst>
                  <a:ext uri="{0D108BD9-81ED-4DB2-BD59-A6C34878D82A}">
                    <a16:rowId xmlns:a16="http://schemas.microsoft.com/office/drawing/2014/main" val="1355184507"/>
                  </a:ext>
                </a:extLst>
              </a:tr>
              <a:tr h="1024687">
                <a:tc>
                  <a:txBody>
                    <a:bodyPr/>
                    <a:lstStyle/>
                    <a:p>
                      <a:pPr algn="ctr" fontAlgn="b"/>
                      <a:r>
                        <a:rPr lang="en-CA" sz="1600" u="none" strike="noStrike" dirty="0">
                          <a:effectLst/>
                        </a:rPr>
                        <a:t>Aidan </a:t>
                      </a:r>
                      <a:endParaRPr lang="en-CA" sz="1600" b="0" i="0" u="none" strike="noStrike" dirty="0">
                        <a:solidFill>
                          <a:srgbClr val="000000"/>
                        </a:solidFill>
                        <a:effectLst/>
                        <a:latin typeface="Arial" panose="020B0604020202020204" pitchFamily="34" charset="0"/>
                      </a:endParaRPr>
                    </a:p>
                  </a:txBody>
                  <a:tcPr marL="8842" marR="8842" marT="8842" marB="0" anchor="ctr">
                    <a:solidFill>
                      <a:schemeClr val="bg1"/>
                    </a:solidFill>
                  </a:tcPr>
                </a:tc>
                <a:tc>
                  <a:txBody>
                    <a:bodyPr/>
                    <a:lstStyle/>
                    <a:p>
                      <a:pPr algn="ctr" fontAlgn="b"/>
                      <a:r>
                        <a:rPr lang="en-CA" sz="1600" u="none" strike="noStrike" dirty="0">
                          <a:effectLst/>
                        </a:rPr>
                        <a:t>Scharf </a:t>
                      </a:r>
                      <a:endParaRPr lang="en-CA" sz="1600" b="0" i="0" u="none" strike="noStrike" dirty="0">
                        <a:solidFill>
                          <a:srgbClr val="000000"/>
                        </a:solidFill>
                        <a:effectLst/>
                        <a:latin typeface="Arial" panose="020B0604020202020204" pitchFamily="34" charset="0"/>
                      </a:endParaRPr>
                    </a:p>
                  </a:txBody>
                  <a:tcPr marL="8842" marR="8842" marT="8842" marB="0" anchor="ctr">
                    <a:solidFill>
                      <a:schemeClr val="bg1"/>
                    </a:solidFill>
                  </a:tcPr>
                </a:tc>
                <a:tc>
                  <a:txBody>
                    <a:bodyPr/>
                    <a:lstStyle/>
                    <a:p>
                      <a:pPr algn="ctr" fontAlgn="b"/>
                      <a:r>
                        <a:rPr lang="en-CA" sz="1600" u="none" strike="noStrike" dirty="0">
                          <a:effectLst/>
                        </a:rPr>
                        <a:t>Bachelor of Public Safety at </a:t>
                      </a:r>
                      <a:r>
                        <a:rPr lang="en-CA" sz="1600" b="1" u="none" strike="noStrike" dirty="0">
                          <a:effectLst/>
                        </a:rPr>
                        <a:t>Algonquin College </a:t>
                      </a:r>
                    </a:p>
                  </a:txBody>
                  <a:tcPr marL="8842" marR="8842" marT="8842" marB="0" anchor="ctr">
                    <a:solidFill>
                      <a:schemeClr val="bg1"/>
                    </a:solidFill>
                  </a:tcPr>
                </a:tc>
                <a:tc>
                  <a:txBody>
                    <a:bodyPr/>
                    <a:lstStyle/>
                    <a:p>
                      <a:pPr algn="ctr" fontAlgn="b">
                        <a:lnSpc>
                          <a:spcPct val="200000"/>
                        </a:lnSpc>
                      </a:pPr>
                      <a:r>
                        <a:rPr lang="en-CA" sz="1600" b="1" u="none" strike="noStrike" dirty="0">
                          <a:effectLst/>
                        </a:rPr>
                        <a:t>Onward and Upward: The Future of Business Continuity Planning</a:t>
                      </a:r>
                      <a:endParaRPr lang="en-CA" sz="1600" b="1" i="0" u="none" strike="noStrike" dirty="0">
                        <a:solidFill>
                          <a:srgbClr val="000000"/>
                        </a:solidFill>
                        <a:effectLst/>
                        <a:latin typeface="Calibri" panose="020F0502020204030204" pitchFamily="34" charset="0"/>
                      </a:endParaRPr>
                    </a:p>
                  </a:txBody>
                  <a:tcPr marL="8842" marR="8842" marT="8842" marB="0" anchor="ctr">
                    <a:solidFill>
                      <a:schemeClr val="bg1"/>
                    </a:solidFill>
                  </a:tcPr>
                </a:tc>
                <a:extLst>
                  <a:ext uri="{0D108BD9-81ED-4DB2-BD59-A6C34878D82A}">
                    <a16:rowId xmlns:a16="http://schemas.microsoft.com/office/drawing/2014/main" val="2732397825"/>
                  </a:ext>
                </a:extLst>
              </a:tr>
              <a:tr h="686755">
                <a:tc>
                  <a:txBody>
                    <a:bodyPr/>
                    <a:lstStyle/>
                    <a:p>
                      <a:pPr algn="ctr" fontAlgn="b"/>
                      <a:r>
                        <a:rPr lang="en-CA" sz="1600" u="none" strike="noStrike">
                          <a:effectLst/>
                        </a:rPr>
                        <a:t>Laurie </a:t>
                      </a:r>
                      <a:endParaRPr lang="en-CA" sz="1600" b="0" i="0" u="none" strike="noStrike">
                        <a:solidFill>
                          <a:srgbClr val="000000"/>
                        </a:solidFill>
                        <a:effectLst/>
                        <a:latin typeface="Calibri" panose="020F0502020204030204" pitchFamily="34" charset="0"/>
                      </a:endParaRPr>
                    </a:p>
                  </a:txBody>
                  <a:tcPr marL="8842" marR="8842" marT="8842" marB="0" anchor="ctr">
                    <a:solidFill>
                      <a:schemeClr val="bg1"/>
                    </a:solidFill>
                  </a:tcPr>
                </a:tc>
                <a:tc>
                  <a:txBody>
                    <a:bodyPr/>
                    <a:lstStyle/>
                    <a:p>
                      <a:pPr algn="ctr" fontAlgn="b"/>
                      <a:r>
                        <a:rPr lang="en-CA" sz="1600" u="none" strike="noStrike">
                          <a:effectLst/>
                        </a:rPr>
                        <a:t>Martel </a:t>
                      </a:r>
                      <a:endParaRPr lang="en-CA" sz="1600" b="0" i="0" u="none" strike="noStrike">
                        <a:solidFill>
                          <a:srgbClr val="000000"/>
                        </a:solidFill>
                        <a:effectLst/>
                        <a:latin typeface="Arial" panose="020B0604020202020204" pitchFamily="34" charset="0"/>
                      </a:endParaRPr>
                    </a:p>
                  </a:txBody>
                  <a:tcPr marL="8842" marR="8842" marT="8842" marB="0" anchor="ctr">
                    <a:solidFill>
                      <a:schemeClr val="bg1"/>
                    </a:solidFill>
                  </a:tcPr>
                </a:tc>
                <a:tc>
                  <a:txBody>
                    <a:bodyPr/>
                    <a:lstStyle/>
                    <a:p>
                      <a:pPr algn="ctr" fontAlgn="b"/>
                      <a:endParaRPr lang="en-CA" sz="1600" u="none" strike="noStrike" dirty="0">
                        <a:effectLst/>
                      </a:endParaRPr>
                    </a:p>
                    <a:p>
                      <a:pPr algn="ctr" fontAlgn="b"/>
                      <a:r>
                        <a:rPr lang="en-CA" sz="1600" u="none" strike="noStrike" dirty="0">
                          <a:effectLst/>
                        </a:rPr>
                        <a:t>Conflict Studies and Human Rights </a:t>
                      </a:r>
                    </a:p>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CA" sz="1600" b="1" u="none" strike="noStrike" dirty="0">
                          <a:effectLst/>
                        </a:rPr>
                        <a:t>University of Ottawa </a:t>
                      </a:r>
                      <a:endParaRPr lang="en-CA" sz="1600" b="1" i="0" u="none" strike="noStrike" dirty="0">
                        <a:solidFill>
                          <a:srgbClr val="000000"/>
                        </a:solidFill>
                        <a:effectLst/>
                        <a:latin typeface="Calibri" panose="020F0502020204030204" pitchFamily="34" charset="0"/>
                      </a:endParaRPr>
                    </a:p>
                  </a:txBody>
                  <a:tcPr marL="8842" marR="8842" marT="8842" marB="0" anchor="ctr">
                    <a:solidFill>
                      <a:schemeClr val="bg1"/>
                    </a:solidFill>
                  </a:tcPr>
                </a:tc>
                <a:tc>
                  <a:txBody>
                    <a:bodyPr/>
                    <a:lstStyle/>
                    <a:p>
                      <a:pPr algn="ctr" fontAlgn="b">
                        <a:lnSpc>
                          <a:spcPct val="200000"/>
                        </a:lnSpc>
                      </a:pPr>
                      <a:r>
                        <a:rPr lang="fr-FR" sz="1600" b="1" u="none" strike="noStrike" dirty="0">
                          <a:effectLst/>
                        </a:rPr>
                        <a:t>Analyse des enjeux de sécurité à l’ère post-Guerre Froide</a:t>
                      </a:r>
                      <a:endParaRPr lang="fr-FR" sz="1600" b="1" i="0" u="none" strike="noStrike" dirty="0">
                        <a:solidFill>
                          <a:srgbClr val="000000"/>
                        </a:solidFill>
                        <a:effectLst/>
                        <a:latin typeface="Calibri" panose="020F0502020204030204" pitchFamily="34" charset="0"/>
                      </a:endParaRPr>
                    </a:p>
                  </a:txBody>
                  <a:tcPr marL="8842" marR="8842" marT="8842" marB="0" anchor="ctr">
                    <a:solidFill>
                      <a:schemeClr val="bg1"/>
                    </a:solidFill>
                  </a:tcPr>
                </a:tc>
                <a:extLst>
                  <a:ext uri="{0D108BD9-81ED-4DB2-BD59-A6C34878D82A}">
                    <a16:rowId xmlns:a16="http://schemas.microsoft.com/office/drawing/2014/main" val="690774292"/>
                  </a:ext>
                </a:extLst>
              </a:tr>
            </a:tbl>
          </a:graphicData>
        </a:graphic>
      </p:graphicFrame>
    </p:spTree>
    <p:extLst>
      <p:ext uri="{BB962C8B-B14F-4D97-AF65-F5344CB8AC3E}">
        <p14:creationId xmlns:p14="http://schemas.microsoft.com/office/powerpoint/2010/main" val="1602500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7B72-B45E-46A5-98A4-29AF6673B8FB}"/>
              </a:ext>
            </a:extLst>
          </p:cNvPr>
          <p:cNvSpPr>
            <a:spLocks noGrp="1"/>
          </p:cNvSpPr>
          <p:nvPr>
            <p:ph type="title"/>
          </p:nvPr>
        </p:nvSpPr>
        <p:spPr>
          <a:xfrm>
            <a:off x="838200" y="968539"/>
            <a:ext cx="10515600" cy="4920921"/>
          </a:xfrm>
        </p:spPr>
        <p:txBody>
          <a:bodyPr/>
          <a:lstStyle/>
          <a:p>
            <a:r>
              <a:rPr lang="en-CA" dirty="0"/>
              <a:t>Congratulations</a:t>
            </a:r>
            <a:r>
              <a:rPr lang="en-CA" b="0" dirty="0"/>
              <a:t> to </a:t>
            </a:r>
            <a:r>
              <a:rPr lang="en-CA" sz="6000" b="0" u="none" strike="noStrike" dirty="0">
                <a:effectLst/>
              </a:rPr>
              <a:t>Aidan Scharf, Bachelor of Public Safety at Algonquin College </a:t>
            </a:r>
            <a:br>
              <a:rPr lang="en-CA" sz="6000" u="none" strike="noStrike" dirty="0">
                <a:effectLst/>
              </a:rPr>
            </a:br>
            <a:r>
              <a:rPr lang="en-CA" sz="6000" u="none" strike="noStrike" dirty="0">
                <a:effectLst/>
              </a:rPr>
              <a:t> </a:t>
            </a:r>
            <a:br>
              <a:rPr lang="en-CA" sz="6000" b="0" i="0" u="none" strike="noStrike" dirty="0">
                <a:solidFill>
                  <a:srgbClr val="000000"/>
                </a:solidFill>
                <a:effectLst/>
                <a:latin typeface="Arial" panose="020B0604020202020204" pitchFamily="34" charset="0"/>
              </a:rPr>
            </a:br>
            <a:r>
              <a:rPr lang="en-CA" sz="6000" b="1" i="1" u="none" strike="noStrike" dirty="0">
                <a:effectLst/>
              </a:rPr>
              <a:t>Onward and Upward: The Future of Business Continuity Planning</a:t>
            </a:r>
            <a:endParaRPr lang="en-CA" dirty="0"/>
          </a:p>
        </p:txBody>
      </p:sp>
    </p:spTree>
    <p:extLst>
      <p:ext uri="{BB962C8B-B14F-4D97-AF65-F5344CB8AC3E}">
        <p14:creationId xmlns:p14="http://schemas.microsoft.com/office/powerpoint/2010/main" val="2443626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
          <p:cNvSpPr txBox="1">
            <a:spLocks noGrp="1"/>
          </p:cNvSpPr>
          <p:nvPr>
            <p:ph type="ctrTitle"/>
          </p:nvPr>
        </p:nvSpPr>
        <p:spPr>
          <a:xfrm>
            <a:off x="1524000" y="1122362"/>
            <a:ext cx="9144000" cy="27178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chemeClr val="lt1"/>
              </a:buClr>
              <a:buSzPts val="6000"/>
              <a:buFont typeface="Calibri"/>
              <a:buNone/>
            </a:pPr>
            <a:r>
              <a:rPr lang="en-US" sz="6000" b="1" i="0" u="none" dirty="0">
                <a:solidFill>
                  <a:schemeClr val="lt1"/>
                </a:solidFill>
                <a:latin typeface="Calibri"/>
                <a:ea typeface="Calibri"/>
                <a:cs typeface="Calibri"/>
                <a:sym typeface="Calibri"/>
              </a:rPr>
              <a:t>Elections</a:t>
            </a:r>
            <a:endParaRPr dirty="0"/>
          </a:p>
        </p:txBody>
      </p:sp>
      <p:sp>
        <p:nvSpPr>
          <p:cNvPr id="174" name="Google Shape;174;p3"/>
          <p:cNvSpPr txBox="1">
            <a:spLocks noGrp="1"/>
          </p:cNvSpPr>
          <p:nvPr>
            <p:ph type="subTitle" idx="1"/>
          </p:nvPr>
        </p:nvSpPr>
        <p:spPr>
          <a:xfrm>
            <a:off x="1524000" y="3906837"/>
            <a:ext cx="9144000" cy="1350962"/>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2400"/>
              <a:buNone/>
            </a:pPr>
            <a:r>
              <a:rPr lang="en-US" dirty="0"/>
              <a:t>Elections Chair</a:t>
            </a:r>
          </a:p>
          <a:p>
            <a:pPr marL="0" lvl="0" indent="0" algn="ctr" rtl="0">
              <a:lnSpc>
                <a:spcPct val="90000"/>
              </a:lnSpc>
              <a:spcBef>
                <a:spcPts val="0"/>
              </a:spcBef>
              <a:spcAft>
                <a:spcPts val="0"/>
              </a:spcAft>
              <a:buClr>
                <a:schemeClr val="lt1"/>
              </a:buClr>
              <a:buSzPts val="2400"/>
              <a:buNone/>
            </a:pPr>
            <a:endParaRPr lang="en-US" dirty="0"/>
          </a:p>
          <a:p>
            <a:pPr marL="0" lvl="0" indent="0" algn="ctr" rtl="0">
              <a:lnSpc>
                <a:spcPct val="90000"/>
              </a:lnSpc>
              <a:spcBef>
                <a:spcPts val="0"/>
              </a:spcBef>
              <a:spcAft>
                <a:spcPts val="0"/>
              </a:spcAft>
              <a:buClr>
                <a:schemeClr val="lt1"/>
              </a:buClr>
              <a:buSzPts val="2400"/>
              <a:buNone/>
            </a:pPr>
            <a:endParaRPr lang="en-US" dirty="0"/>
          </a:p>
        </p:txBody>
      </p:sp>
      <p:sp>
        <p:nvSpPr>
          <p:cNvPr id="175" name="Google Shape;175;p3"/>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strike="noStrike" cap="none">
                <a:solidFill>
                  <a:srgbClr val="BFBFBF"/>
                </a:solidFill>
                <a:latin typeface="Calibri"/>
                <a:ea typeface="Calibri"/>
                <a:cs typeface="Calibri"/>
                <a:sym typeface="Calibri"/>
              </a:rPr>
              <a:t>27</a:t>
            </a:fld>
            <a:endParaRPr/>
          </a:p>
        </p:txBody>
      </p:sp>
    </p:spTree>
    <p:extLst>
      <p:ext uri="{BB962C8B-B14F-4D97-AF65-F5344CB8AC3E}">
        <p14:creationId xmlns:p14="http://schemas.microsoft.com/office/powerpoint/2010/main" val="1045175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3" name="Google Shape;303;p16"/>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28</a:t>
            </a:fld>
            <a:endParaRPr/>
          </a:p>
        </p:txBody>
      </p:sp>
      <p:pic>
        <p:nvPicPr>
          <p:cNvPr id="6150" name="Picture 6" descr="dan">
            <a:extLst>
              <a:ext uri="{FF2B5EF4-FFF2-40B4-BE49-F238E27FC236}">
                <a16:creationId xmlns:a16="http://schemas.microsoft.com/office/drawing/2014/main" id="{9B10BAC9-308B-1765-A9BC-821EBD6CAB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187" y="222049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A503A634-A64E-C179-E9C7-D93235420784}"/>
              </a:ext>
            </a:extLst>
          </p:cNvPr>
          <p:cNvSpPr>
            <a:spLocks noChangeArrowheads="1"/>
          </p:cNvSpPr>
          <p:nvPr/>
        </p:nvSpPr>
        <p:spPr bwMode="auto">
          <a:xfrm>
            <a:off x="6309267" y="96177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153" name="Picture 9" descr="mathieu">
            <a:extLst>
              <a:ext uri="{FF2B5EF4-FFF2-40B4-BE49-F238E27FC236}">
                <a16:creationId xmlns:a16="http://schemas.microsoft.com/office/drawing/2014/main" id="{2FE9643A-77F9-6A24-0798-F7E4C0E483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331" y="2220497"/>
            <a:ext cx="1904415" cy="190441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ark">
            <a:extLst>
              <a:ext uri="{FF2B5EF4-FFF2-40B4-BE49-F238E27FC236}">
                <a16:creationId xmlns:a16="http://schemas.microsoft.com/office/drawing/2014/main" id="{D9FA45F0-C09F-B7D2-EE34-A1C378F984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8318" y="2220497"/>
            <a:ext cx="1904415" cy="190441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6CB8D6D4-560B-1555-B7E2-6E9C858E5F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7759" y="2221669"/>
            <a:ext cx="1903828" cy="19038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C50980-097D-F1A7-D75C-A4715766F201}"/>
              </a:ext>
            </a:extLst>
          </p:cNvPr>
          <p:cNvSpPr txBox="1"/>
          <p:nvPr/>
        </p:nvSpPr>
        <p:spPr>
          <a:xfrm>
            <a:off x="3947759" y="4124912"/>
            <a:ext cx="1903828" cy="1446550"/>
          </a:xfrm>
          <a:prstGeom prst="rect">
            <a:avLst/>
          </a:prstGeom>
          <a:noFill/>
        </p:spPr>
        <p:txBody>
          <a:bodyPr wrap="square" rtlCol="0">
            <a:spAutoFit/>
          </a:bodyPr>
          <a:lstStyle/>
          <a:p>
            <a:pPr algn="ctr"/>
            <a:r>
              <a:rPr lang="en-CA" sz="2000" b="1" dirty="0">
                <a:solidFill>
                  <a:srgbClr val="2E495A"/>
                </a:solidFill>
                <a:latin typeface="Calibri"/>
                <a:cs typeface="Calibri"/>
                <a:sym typeface="Calibri"/>
              </a:rPr>
              <a:t>Cory</a:t>
            </a:r>
            <a:r>
              <a:rPr lang="en-CA" sz="2000" b="1" dirty="0">
                <a:solidFill>
                  <a:srgbClr val="2E495A"/>
                </a:solidFill>
                <a:latin typeface="Calibri"/>
                <a:cs typeface="Calibri"/>
              </a:rPr>
              <a:t> Oliveira</a:t>
            </a:r>
            <a:br>
              <a:rPr lang="en-CA" sz="2000" b="1" dirty="0">
                <a:solidFill>
                  <a:srgbClr val="2E495A"/>
                </a:solidFill>
                <a:latin typeface="Calibri"/>
                <a:cs typeface="Calibri"/>
              </a:rPr>
            </a:br>
            <a:r>
              <a:rPr lang="en-CA" sz="2000" b="1" dirty="0">
                <a:solidFill>
                  <a:srgbClr val="2E495A"/>
                </a:solidFill>
                <a:latin typeface="Calibri"/>
                <a:cs typeface="Calibri"/>
              </a:rPr>
              <a:t>CPP, PSP</a:t>
            </a:r>
          </a:p>
          <a:p>
            <a:pPr algn="ctr"/>
            <a:r>
              <a:rPr lang="en-CA" sz="1600" b="1" dirty="0">
                <a:solidFill>
                  <a:srgbClr val="2E495A"/>
                </a:solidFill>
                <a:latin typeface="Calibri"/>
                <a:cs typeface="Calibri"/>
              </a:rPr>
              <a:t>Top 10 Under 40 2021</a:t>
            </a:r>
          </a:p>
          <a:p>
            <a:pPr algn="ctr"/>
            <a:r>
              <a:rPr lang="en-CA" sz="1600" b="1" dirty="0">
                <a:solidFill>
                  <a:srgbClr val="2E495A"/>
                </a:solidFill>
                <a:latin typeface="Calibri"/>
                <a:cs typeface="Calibri"/>
              </a:rPr>
              <a:t>Former Shopify</a:t>
            </a:r>
            <a:endParaRPr lang="en-US" sz="1600" b="1" dirty="0">
              <a:solidFill>
                <a:srgbClr val="2E495A"/>
              </a:solidFill>
              <a:latin typeface="Calibri"/>
              <a:cs typeface="Calibri"/>
            </a:endParaRPr>
          </a:p>
        </p:txBody>
      </p:sp>
      <p:sp>
        <p:nvSpPr>
          <p:cNvPr id="7" name="TextBox 6">
            <a:extLst>
              <a:ext uri="{FF2B5EF4-FFF2-40B4-BE49-F238E27FC236}">
                <a16:creationId xmlns:a16="http://schemas.microsoft.com/office/drawing/2014/main" id="{618304BE-3E30-33DE-76C6-F3042AE45DA5}"/>
              </a:ext>
            </a:extLst>
          </p:cNvPr>
          <p:cNvSpPr txBox="1"/>
          <p:nvPr/>
        </p:nvSpPr>
        <p:spPr>
          <a:xfrm>
            <a:off x="1407187" y="4124912"/>
            <a:ext cx="1903828" cy="1446550"/>
          </a:xfrm>
          <a:prstGeom prst="rect">
            <a:avLst/>
          </a:prstGeom>
          <a:noFill/>
        </p:spPr>
        <p:txBody>
          <a:bodyPr wrap="square" rtlCol="0">
            <a:spAutoFit/>
          </a:bodyPr>
          <a:lstStyle/>
          <a:p>
            <a:pPr algn="ctr"/>
            <a:r>
              <a:rPr lang="en-CA" sz="2000" b="1" dirty="0">
                <a:solidFill>
                  <a:srgbClr val="2E495A"/>
                </a:solidFill>
                <a:latin typeface="Calibri"/>
                <a:cs typeface="Calibri"/>
                <a:sym typeface="Calibri"/>
              </a:rPr>
              <a:t>Dan Corriveau</a:t>
            </a:r>
            <a:br>
              <a:rPr lang="en-CA" sz="2000" b="1" dirty="0">
                <a:solidFill>
                  <a:srgbClr val="2E495A"/>
                </a:solidFill>
                <a:latin typeface="Calibri"/>
                <a:cs typeface="Calibri"/>
              </a:rPr>
            </a:br>
            <a:r>
              <a:rPr lang="en-CA" sz="2000" b="1" dirty="0">
                <a:solidFill>
                  <a:srgbClr val="2E495A"/>
                </a:solidFill>
                <a:latin typeface="Calibri"/>
                <a:cs typeface="Calibri"/>
              </a:rPr>
              <a:t>CPP, PSP</a:t>
            </a:r>
          </a:p>
          <a:p>
            <a:pPr algn="ctr"/>
            <a:r>
              <a:rPr lang="en-CA" sz="1600" b="1" dirty="0">
                <a:solidFill>
                  <a:srgbClr val="2E495A"/>
                </a:solidFill>
                <a:latin typeface="Calibri"/>
                <a:cs typeface="Calibri"/>
              </a:rPr>
              <a:t>Senior Program Manager</a:t>
            </a:r>
          </a:p>
          <a:p>
            <a:pPr algn="ctr"/>
            <a:r>
              <a:rPr lang="en-CA" sz="1600" b="1" dirty="0">
                <a:solidFill>
                  <a:srgbClr val="2E495A"/>
                </a:solidFill>
                <a:latin typeface="Calibri"/>
                <a:cs typeface="Calibri"/>
              </a:rPr>
              <a:t>Telus Business</a:t>
            </a:r>
            <a:endParaRPr lang="en-US" sz="1600" b="1" dirty="0">
              <a:solidFill>
                <a:srgbClr val="2E495A"/>
              </a:solidFill>
              <a:latin typeface="Calibri"/>
              <a:cs typeface="Calibri"/>
            </a:endParaRPr>
          </a:p>
        </p:txBody>
      </p:sp>
      <p:sp>
        <p:nvSpPr>
          <p:cNvPr id="8" name="TextBox 7">
            <a:extLst>
              <a:ext uri="{FF2B5EF4-FFF2-40B4-BE49-F238E27FC236}">
                <a16:creationId xmlns:a16="http://schemas.microsoft.com/office/drawing/2014/main" id="{516971E6-84EF-BADD-21B7-8F8B59178D1E}"/>
              </a:ext>
            </a:extLst>
          </p:cNvPr>
          <p:cNvSpPr txBox="1"/>
          <p:nvPr/>
        </p:nvSpPr>
        <p:spPr>
          <a:xfrm>
            <a:off x="6487745" y="4124912"/>
            <a:ext cx="1904414" cy="1508105"/>
          </a:xfrm>
          <a:prstGeom prst="rect">
            <a:avLst/>
          </a:prstGeom>
          <a:noFill/>
        </p:spPr>
        <p:txBody>
          <a:bodyPr wrap="square" rtlCol="0">
            <a:spAutoFit/>
          </a:bodyPr>
          <a:lstStyle/>
          <a:p>
            <a:pPr algn="ctr"/>
            <a:r>
              <a:rPr lang="en-CA" sz="2000" b="1" dirty="0">
                <a:solidFill>
                  <a:srgbClr val="2E495A"/>
                </a:solidFill>
                <a:latin typeface="Calibri"/>
                <a:cs typeface="Calibri"/>
                <a:sym typeface="Calibri"/>
              </a:rPr>
              <a:t>Mathieu Leduc</a:t>
            </a:r>
            <a:br>
              <a:rPr lang="en-CA" sz="2000" b="1" dirty="0">
                <a:solidFill>
                  <a:srgbClr val="2E495A"/>
                </a:solidFill>
                <a:latin typeface="Calibri"/>
                <a:cs typeface="Calibri"/>
              </a:rPr>
            </a:br>
            <a:r>
              <a:rPr lang="en-CA" sz="2000" b="1" dirty="0">
                <a:solidFill>
                  <a:srgbClr val="2E495A"/>
                </a:solidFill>
                <a:latin typeface="Calibri"/>
                <a:cs typeface="Calibri"/>
              </a:rPr>
              <a:t>CPP, PSP</a:t>
            </a:r>
          </a:p>
          <a:p>
            <a:pPr algn="ctr"/>
            <a:r>
              <a:rPr lang="en-CA" sz="1600" b="1" dirty="0">
                <a:solidFill>
                  <a:srgbClr val="2E495A"/>
                </a:solidFill>
                <a:latin typeface="Calibri"/>
                <a:cs typeface="Calibri"/>
              </a:rPr>
              <a:t>VP</a:t>
            </a:r>
          </a:p>
          <a:p>
            <a:pPr algn="ctr"/>
            <a:r>
              <a:rPr lang="en-CA" sz="1600" b="1" dirty="0">
                <a:solidFill>
                  <a:srgbClr val="2E495A"/>
                </a:solidFill>
                <a:latin typeface="Calibri"/>
                <a:cs typeface="Calibri"/>
              </a:rPr>
              <a:t>Rhea Inc.</a:t>
            </a:r>
          </a:p>
          <a:p>
            <a:pPr algn="ctr"/>
            <a:endParaRPr lang="en-US" sz="2000" b="1" dirty="0">
              <a:solidFill>
                <a:srgbClr val="2E495A"/>
              </a:solidFill>
              <a:latin typeface="Calibri"/>
              <a:cs typeface="Calibri"/>
            </a:endParaRPr>
          </a:p>
        </p:txBody>
      </p:sp>
      <p:sp>
        <p:nvSpPr>
          <p:cNvPr id="9" name="TextBox 8">
            <a:extLst>
              <a:ext uri="{FF2B5EF4-FFF2-40B4-BE49-F238E27FC236}">
                <a16:creationId xmlns:a16="http://schemas.microsoft.com/office/drawing/2014/main" id="{568B9FEE-B691-ABFF-19D4-2E3AD491EF72}"/>
              </a:ext>
            </a:extLst>
          </p:cNvPr>
          <p:cNvSpPr txBox="1"/>
          <p:nvPr/>
        </p:nvSpPr>
        <p:spPr>
          <a:xfrm>
            <a:off x="8968527" y="4124912"/>
            <a:ext cx="2023996" cy="1692771"/>
          </a:xfrm>
          <a:prstGeom prst="rect">
            <a:avLst/>
          </a:prstGeom>
          <a:noFill/>
        </p:spPr>
        <p:txBody>
          <a:bodyPr wrap="square" rtlCol="0">
            <a:spAutoFit/>
          </a:bodyPr>
          <a:lstStyle/>
          <a:p>
            <a:pPr algn="ctr"/>
            <a:r>
              <a:rPr lang="en-CA" sz="2000" b="1" dirty="0">
                <a:solidFill>
                  <a:srgbClr val="2E495A"/>
                </a:solidFill>
                <a:latin typeface="Calibri"/>
                <a:cs typeface="Calibri"/>
                <a:sym typeface="Calibri"/>
              </a:rPr>
              <a:t>Mark Bottomley</a:t>
            </a:r>
            <a:br>
              <a:rPr lang="en-CA" sz="2000" b="1" dirty="0">
                <a:solidFill>
                  <a:srgbClr val="2E495A"/>
                </a:solidFill>
                <a:latin typeface="Calibri"/>
                <a:cs typeface="Calibri"/>
              </a:rPr>
            </a:br>
            <a:r>
              <a:rPr lang="en-CA" sz="2000" b="1" dirty="0">
                <a:solidFill>
                  <a:srgbClr val="2E495A"/>
                </a:solidFill>
                <a:latin typeface="Calibri"/>
                <a:cs typeface="Calibri"/>
              </a:rPr>
              <a:t>CPP, PSP</a:t>
            </a:r>
          </a:p>
          <a:p>
            <a:pPr algn="ctr"/>
            <a:r>
              <a:rPr lang="en-US" sz="1600" b="1" dirty="0">
                <a:solidFill>
                  <a:srgbClr val="2E495A"/>
                </a:solidFill>
                <a:latin typeface="Calibri"/>
                <a:cs typeface="Calibri"/>
              </a:rPr>
              <a:t>Senior Project Manager</a:t>
            </a:r>
          </a:p>
          <a:p>
            <a:pPr algn="ctr"/>
            <a:r>
              <a:rPr lang="en-US" sz="1600" b="1" dirty="0">
                <a:solidFill>
                  <a:srgbClr val="2E495A"/>
                </a:solidFill>
                <a:latin typeface="Calibri"/>
                <a:cs typeface="Calibri"/>
              </a:rPr>
              <a:t>ADGA Consultants Group Inc.</a:t>
            </a:r>
          </a:p>
        </p:txBody>
      </p:sp>
      <p:sp>
        <p:nvSpPr>
          <p:cNvPr id="10" name="TextBox 9">
            <a:extLst>
              <a:ext uri="{FF2B5EF4-FFF2-40B4-BE49-F238E27FC236}">
                <a16:creationId xmlns:a16="http://schemas.microsoft.com/office/drawing/2014/main" id="{EBDBA8D5-7A12-0A78-E9CC-5837CDCB9D0D}"/>
              </a:ext>
            </a:extLst>
          </p:cNvPr>
          <p:cNvSpPr txBox="1"/>
          <p:nvPr/>
        </p:nvSpPr>
        <p:spPr>
          <a:xfrm>
            <a:off x="1407187" y="1697277"/>
            <a:ext cx="1903828" cy="523220"/>
          </a:xfrm>
          <a:prstGeom prst="rect">
            <a:avLst/>
          </a:prstGeom>
          <a:noFill/>
        </p:spPr>
        <p:txBody>
          <a:bodyPr wrap="square" rtlCol="0">
            <a:spAutoFit/>
          </a:bodyPr>
          <a:lstStyle/>
          <a:p>
            <a:pPr algn="ctr"/>
            <a:r>
              <a:rPr lang="en-CA" sz="2800" b="1" dirty="0">
                <a:solidFill>
                  <a:srgbClr val="2E495A"/>
                </a:solidFill>
                <a:latin typeface="Calibri"/>
                <a:cs typeface="Calibri"/>
                <a:sym typeface="Calibri"/>
              </a:rPr>
              <a:t>Chair</a:t>
            </a:r>
            <a:endParaRPr lang="en-US" sz="2800" b="1" dirty="0">
              <a:solidFill>
                <a:srgbClr val="2E495A"/>
              </a:solidFill>
              <a:latin typeface="Calibri"/>
              <a:cs typeface="Calibri"/>
            </a:endParaRPr>
          </a:p>
        </p:txBody>
      </p:sp>
      <p:sp>
        <p:nvSpPr>
          <p:cNvPr id="11" name="TextBox 10">
            <a:extLst>
              <a:ext uri="{FF2B5EF4-FFF2-40B4-BE49-F238E27FC236}">
                <a16:creationId xmlns:a16="http://schemas.microsoft.com/office/drawing/2014/main" id="{E23BB267-9160-0346-82AD-FB657758F22B}"/>
              </a:ext>
            </a:extLst>
          </p:cNvPr>
          <p:cNvSpPr txBox="1"/>
          <p:nvPr/>
        </p:nvSpPr>
        <p:spPr>
          <a:xfrm>
            <a:off x="3946473" y="1697277"/>
            <a:ext cx="1903828" cy="523220"/>
          </a:xfrm>
          <a:prstGeom prst="rect">
            <a:avLst/>
          </a:prstGeom>
          <a:noFill/>
        </p:spPr>
        <p:txBody>
          <a:bodyPr wrap="square" rtlCol="0">
            <a:spAutoFit/>
          </a:bodyPr>
          <a:lstStyle/>
          <a:p>
            <a:pPr algn="ctr"/>
            <a:r>
              <a:rPr lang="en-CA" sz="2800" b="1" dirty="0">
                <a:solidFill>
                  <a:srgbClr val="2E495A"/>
                </a:solidFill>
                <a:latin typeface="Calibri"/>
                <a:cs typeface="Calibri"/>
                <a:sym typeface="Calibri"/>
              </a:rPr>
              <a:t>Vice Chair</a:t>
            </a:r>
            <a:endParaRPr lang="en-US" sz="2800" b="1" dirty="0">
              <a:solidFill>
                <a:srgbClr val="2E495A"/>
              </a:solidFill>
              <a:latin typeface="Calibri"/>
              <a:cs typeface="Calibri"/>
            </a:endParaRPr>
          </a:p>
        </p:txBody>
      </p:sp>
      <p:sp>
        <p:nvSpPr>
          <p:cNvPr id="12" name="TextBox 11">
            <a:extLst>
              <a:ext uri="{FF2B5EF4-FFF2-40B4-BE49-F238E27FC236}">
                <a16:creationId xmlns:a16="http://schemas.microsoft.com/office/drawing/2014/main" id="{F79FB710-B1E4-BC45-DF91-9D1D86413664}"/>
              </a:ext>
            </a:extLst>
          </p:cNvPr>
          <p:cNvSpPr txBox="1"/>
          <p:nvPr/>
        </p:nvSpPr>
        <p:spPr>
          <a:xfrm>
            <a:off x="6484587" y="1697277"/>
            <a:ext cx="1903828" cy="523220"/>
          </a:xfrm>
          <a:prstGeom prst="rect">
            <a:avLst/>
          </a:prstGeom>
          <a:noFill/>
        </p:spPr>
        <p:txBody>
          <a:bodyPr wrap="square" rtlCol="0">
            <a:spAutoFit/>
          </a:bodyPr>
          <a:lstStyle/>
          <a:p>
            <a:pPr algn="ctr"/>
            <a:r>
              <a:rPr lang="en-CA" sz="2800" b="1" dirty="0">
                <a:solidFill>
                  <a:srgbClr val="2E495A"/>
                </a:solidFill>
                <a:latin typeface="Calibri"/>
                <a:cs typeface="Calibri"/>
                <a:sym typeface="Calibri"/>
              </a:rPr>
              <a:t>Treasurer</a:t>
            </a:r>
            <a:endParaRPr lang="en-US" sz="2800" b="1" dirty="0">
              <a:solidFill>
                <a:srgbClr val="2E495A"/>
              </a:solidFill>
              <a:latin typeface="Calibri"/>
              <a:cs typeface="Calibri"/>
            </a:endParaRPr>
          </a:p>
        </p:txBody>
      </p:sp>
      <p:sp>
        <p:nvSpPr>
          <p:cNvPr id="13" name="TextBox 12">
            <a:extLst>
              <a:ext uri="{FF2B5EF4-FFF2-40B4-BE49-F238E27FC236}">
                <a16:creationId xmlns:a16="http://schemas.microsoft.com/office/drawing/2014/main" id="{C6A65A94-B5C8-293E-F73E-B97709D7223F}"/>
              </a:ext>
            </a:extLst>
          </p:cNvPr>
          <p:cNvSpPr txBox="1"/>
          <p:nvPr/>
        </p:nvSpPr>
        <p:spPr>
          <a:xfrm>
            <a:off x="9021415" y="1697277"/>
            <a:ext cx="1903828" cy="523220"/>
          </a:xfrm>
          <a:prstGeom prst="rect">
            <a:avLst/>
          </a:prstGeom>
          <a:noFill/>
        </p:spPr>
        <p:txBody>
          <a:bodyPr wrap="square" rtlCol="0">
            <a:spAutoFit/>
          </a:bodyPr>
          <a:lstStyle/>
          <a:p>
            <a:pPr algn="ctr"/>
            <a:r>
              <a:rPr lang="en-CA" sz="2800" b="1" dirty="0">
                <a:solidFill>
                  <a:srgbClr val="2E495A"/>
                </a:solidFill>
                <a:latin typeface="Calibri"/>
                <a:cs typeface="Calibri"/>
                <a:sym typeface="Calibri"/>
              </a:rPr>
              <a:t>Secretary</a:t>
            </a:r>
            <a:endParaRPr lang="en-US" sz="2800" b="1" dirty="0">
              <a:solidFill>
                <a:srgbClr val="2E495A"/>
              </a:solidFill>
              <a:latin typeface="Calibri"/>
              <a:cs typeface="Calibri"/>
            </a:endParaRPr>
          </a:p>
        </p:txBody>
      </p:sp>
      <p:sp>
        <p:nvSpPr>
          <p:cNvPr id="14" name="Google Shape;260;p14">
            <a:extLst>
              <a:ext uri="{FF2B5EF4-FFF2-40B4-BE49-F238E27FC236}">
                <a16:creationId xmlns:a16="http://schemas.microsoft.com/office/drawing/2014/main" id="{F778A63C-8522-3483-AD18-8C48FFD6330C}"/>
              </a:ext>
            </a:extLst>
          </p:cNvPr>
          <p:cNvSpPr txBox="1">
            <a:spLocks noGrp="1"/>
          </p:cNvSpPr>
          <p:nvPr>
            <p:ph type="title"/>
          </p:nvPr>
        </p:nvSpPr>
        <p:spPr>
          <a:xfrm>
            <a:off x="700087" y="392112"/>
            <a:ext cx="8413091" cy="1325562"/>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2E495A"/>
              </a:buClr>
              <a:buSzPts val="4400"/>
              <a:buFont typeface="Calibri"/>
              <a:buNone/>
            </a:pPr>
            <a:r>
              <a:rPr lang="en-US" sz="4400" b="1" i="0" u="none" dirty="0">
                <a:solidFill>
                  <a:srgbClr val="2E495A"/>
                </a:solidFill>
                <a:latin typeface="Calibri"/>
                <a:ea typeface="Calibri"/>
                <a:cs typeface="Calibri"/>
                <a:sym typeface="Calibri"/>
              </a:rPr>
              <a:t>2023 Executive Nominations</a:t>
            </a:r>
            <a:endParaRPr dirty="0"/>
          </a:p>
        </p:txBody>
      </p:sp>
    </p:spTree>
    <p:extLst>
      <p:ext uri="{BB962C8B-B14F-4D97-AF65-F5344CB8AC3E}">
        <p14:creationId xmlns:p14="http://schemas.microsoft.com/office/powerpoint/2010/main" val="2248521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6"/>
          <p:cNvSpPr txBox="1">
            <a:spLocks noGrp="1"/>
          </p:cNvSpPr>
          <p:nvPr>
            <p:ph type="title"/>
          </p:nvPr>
        </p:nvSpPr>
        <p:spPr>
          <a:xfrm>
            <a:off x="598487" y="362830"/>
            <a:ext cx="10250745" cy="811041"/>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2E495A"/>
              </a:buClr>
              <a:buSzPts val="6000"/>
              <a:buFont typeface="Calibri"/>
              <a:buNone/>
            </a:pPr>
            <a:r>
              <a:rPr lang="en-US" sz="4400" b="1" i="0" u="none" dirty="0">
                <a:solidFill>
                  <a:srgbClr val="2E495A"/>
                </a:solidFill>
                <a:latin typeface="Calibri"/>
                <a:ea typeface="Calibri"/>
                <a:cs typeface="Calibri"/>
                <a:sym typeface="Calibri"/>
              </a:rPr>
              <a:t>2023 Committee Nominations</a:t>
            </a:r>
            <a:endParaRPr sz="4400" dirty="0"/>
          </a:p>
        </p:txBody>
      </p:sp>
      <p:sp>
        <p:nvSpPr>
          <p:cNvPr id="302" name="Google Shape;302;p16"/>
          <p:cNvSpPr txBox="1">
            <a:spLocks noGrp="1"/>
          </p:cNvSpPr>
          <p:nvPr>
            <p:ph type="body" idx="1"/>
          </p:nvPr>
        </p:nvSpPr>
        <p:spPr>
          <a:xfrm>
            <a:off x="598487" y="5770605"/>
            <a:ext cx="10515600" cy="319044"/>
          </a:xfrm>
          <a:prstGeom prst="rect">
            <a:avLst/>
          </a:prstGeom>
          <a:noFill/>
          <a:ln>
            <a:noFill/>
          </a:ln>
        </p:spPr>
        <p:txBody>
          <a:bodyPr spcFirstLastPara="1" wrap="square" lIns="0" tIns="0" rIns="0" bIns="0" anchor="t" anchorCtr="0">
            <a:normAutofit lnSpcReduction="10000"/>
          </a:bodyPr>
          <a:lstStyle/>
          <a:p>
            <a:pPr marL="0" lvl="0" indent="0" algn="l" rtl="0">
              <a:lnSpc>
                <a:spcPct val="90000"/>
              </a:lnSpc>
              <a:spcBef>
                <a:spcPts val="0"/>
              </a:spcBef>
              <a:spcAft>
                <a:spcPts val="0"/>
              </a:spcAft>
              <a:buClr>
                <a:srgbClr val="888888"/>
              </a:buClr>
              <a:buSzPts val="2400"/>
              <a:buNone/>
            </a:pPr>
            <a:r>
              <a:rPr lang="en-US" sz="2400" dirty="0">
                <a:solidFill>
                  <a:srgbClr val="888888"/>
                </a:solidFill>
              </a:rPr>
              <a:t>Thank you for stepping up to the challenge!</a:t>
            </a:r>
            <a:endParaRPr sz="2400" dirty="0">
              <a:solidFill>
                <a:srgbClr val="888888"/>
              </a:solidFill>
            </a:endParaRPr>
          </a:p>
        </p:txBody>
      </p:sp>
      <p:sp>
        <p:nvSpPr>
          <p:cNvPr id="303" name="Google Shape;303;p16"/>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29</a:t>
            </a:fld>
            <a:endParaRPr/>
          </a:p>
        </p:txBody>
      </p:sp>
      <p:pic>
        <p:nvPicPr>
          <p:cNvPr id="1026" name="Picture 2" descr="Allan T. Burns, PCI, CMM III">
            <a:extLst>
              <a:ext uri="{FF2B5EF4-FFF2-40B4-BE49-F238E27FC236}">
                <a16:creationId xmlns:a16="http://schemas.microsoft.com/office/drawing/2014/main" id="{50D88B0F-61EC-4CB8-89B0-F5190F9C4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36" y="1323546"/>
            <a:ext cx="1270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4909E0-1D3A-A146-A6C5-2A345379BE84}"/>
              </a:ext>
            </a:extLst>
          </p:cNvPr>
          <p:cNvSpPr txBox="1"/>
          <p:nvPr/>
        </p:nvSpPr>
        <p:spPr>
          <a:xfrm>
            <a:off x="1835536" y="1573825"/>
            <a:ext cx="2510624" cy="769441"/>
          </a:xfrm>
          <a:prstGeom prst="rect">
            <a:avLst/>
          </a:prstGeom>
          <a:noFill/>
        </p:spPr>
        <p:txBody>
          <a:bodyPr wrap="none" rtlCol="0">
            <a:spAutoFit/>
          </a:bodyPr>
          <a:lstStyle/>
          <a:p>
            <a:r>
              <a:rPr lang="en-CA" sz="1600" b="1" i="0" dirty="0">
                <a:effectLst/>
                <a:latin typeface="-apple-system"/>
              </a:rPr>
              <a:t>Allan T. Burns, PCI, CMM III</a:t>
            </a:r>
          </a:p>
          <a:p>
            <a:r>
              <a:rPr lang="en-CA" b="1" dirty="0">
                <a:latin typeface="-apple-system"/>
              </a:rPr>
              <a:t>Sergeant at Arms</a:t>
            </a:r>
          </a:p>
          <a:p>
            <a:r>
              <a:rPr lang="en-CA" b="1" dirty="0">
                <a:latin typeface="-apple-system"/>
              </a:rPr>
              <a:t>Law Enforcement Liaison</a:t>
            </a:r>
            <a:endParaRPr lang="en-US" dirty="0"/>
          </a:p>
        </p:txBody>
      </p:sp>
      <p:pic>
        <p:nvPicPr>
          <p:cNvPr id="7170" name="Picture 2" descr="Allan Chabot CPP, CSPM">
            <a:extLst>
              <a:ext uri="{FF2B5EF4-FFF2-40B4-BE49-F238E27FC236}">
                <a16:creationId xmlns:a16="http://schemas.microsoft.com/office/drawing/2014/main" id="{B3856C2D-B88A-117B-5F12-F868EA64D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36" y="3080930"/>
            <a:ext cx="1270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725D1A-47D8-2ED6-1147-157B1DAD6484}"/>
              </a:ext>
            </a:extLst>
          </p:cNvPr>
          <p:cNvSpPr txBox="1"/>
          <p:nvPr/>
        </p:nvSpPr>
        <p:spPr>
          <a:xfrm>
            <a:off x="1835536" y="3476218"/>
            <a:ext cx="2247731" cy="553998"/>
          </a:xfrm>
          <a:prstGeom prst="rect">
            <a:avLst/>
          </a:prstGeom>
          <a:noFill/>
        </p:spPr>
        <p:txBody>
          <a:bodyPr wrap="none" rtlCol="0">
            <a:spAutoFit/>
          </a:bodyPr>
          <a:lstStyle/>
          <a:p>
            <a:r>
              <a:rPr lang="en-CA" sz="1600" b="1" i="0" dirty="0">
                <a:effectLst/>
                <a:latin typeface="-apple-system"/>
              </a:rPr>
              <a:t>Allan Chabot CPP, CSPM</a:t>
            </a:r>
          </a:p>
          <a:p>
            <a:r>
              <a:rPr lang="en-CA" b="1" dirty="0">
                <a:latin typeface="-apple-system"/>
              </a:rPr>
              <a:t>Certification Committee</a:t>
            </a:r>
            <a:endParaRPr lang="en-US" dirty="0"/>
          </a:p>
        </p:txBody>
      </p:sp>
    </p:spTree>
    <p:extLst>
      <p:ext uri="{BB962C8B-B14F-4D97-AF65-F5344CB8AC3E}">
        <p14:creationId xmlns:p14="http://schemas.microsoft.com/office/powerpoint/2010/main" val="1994191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
          <p:cNvSpPr txBox="1">
            <a:spLocks noGrp="1"/>
          </p:cNvSpPr>
          <p:nvPr>
            <p:ph type="ctrTitle"/>
          </p:nvPr>
        </p:nvSpPr>
        <p:spPr>
          <a:xfrm>
            <a:off x="1333499" y="3060467"/>
            <a:ext cx="9525000" cy="1967462"/>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chemeClr val="lt1"/>
              </a:buClr>
              <a:buSzPts val="2800"/>
              <a:buFont typeface="Calibri"/>
              <a:buNone/>
            </a:pPr>
            <a:r>
              <a:rPr lang="en-US" sz="2800" b="1" i="0" u="none" dirty="0">
                <a:solidFill>
                  <a:schemeClr val="lt1"/>
                </a:solidFill>
                <a:latin typeface="Calibri"/>
                <a:ea typeface="Calibri"/>
                <a:cs typeface="Calibri"/>
                <a:sym typeface="Calibri"/>
              </a:rPr>
              <a:t>Opening remarks</a:t>
            </a:r>
            <a:br>
              <a:rPr lang="en-US" sz="2800" b="1" i="0" u="none" dirty="0">
                <a:solidFill>
                  <a:schemeClr val="lt1"/>
                </a:solidFill>
                <a:latin typeface="Calibri"/>
                <a:ea typeface="Calibri"/>
                <a:cs typeface="Calibri"/>
                <a:sym typeface="Calibri"/>
              </a:rPr>
            </a:br>
            <a:r>
              <a:rPr lang="en-US" sz="2800" b="1" i="0" u="none" dirty="0">
                <a:solidFill>
                  <a:schemeClr val="lt1"/>
                </a:solidFill>
                <a:latin typeface="Calibri"/>
                <a:ea typeface="Calibri"/>
                <a:cs typeface="Calibri"/>
                <a:sym typeface="Calibri"/>
              </a:rPr>
              <a:t>Year in review</a:t>
            </a:r>
            <a:br>
              <a:rPr lang="en-US" sz="2800" b="1" i="0" u="none" dirty="0">
                <a:solidFill>
                  <a:schemeClr val="lt1"/>
                </a:solidFill>
                <a:latin typeface="Calibri"/>
                <a:ea typeface="Calibri"/>
                <a:cs typeface="Calibri"/>
                <a:sym typeface="Calibri"/>
              </a:rPr>
            </a:br>
            <a:r>
              <a:rPr lang="en-US" sz="2800" b="1" i="0" u="none" dirty="0">
                <a:solidFill>
                  <a:schemeClr val="lt1"/>
                </a:solidFill>
                <a:latin typeface="Calibri"/>
                <a:ea typeface="Calibri"/>
                <a:cs typeface="Calibri"/>
                <a:sym typeface="Calibri"/>
              </a:rPr>
              <a:t>Recognition and awards</a:t>
            </a:r>
            <a:br>
              <a:rPr lang="en-US" sz="2800" b="1" i="0" u="none" dirty="0">
                <a:solidFill>
                  <a:schemeClr val="lt1"/>
                </a:solidFill>
                <a:latin typeface="Calibri"/>
                <a:ea typeface="Calibri"/>
                <a:cs typeface="Calibri"/>
                <a:sym typeface="Calibri"/>
              </a:rPr>
            </a:br>
            <a:r>
              <a:rPr lang="en-US" sz="2800" b="1" i="0" u="none" dirty="0">
                <a:solidFill>
                  <a:schemeClr val="lt1"/>
                </a:solidFill>
                <a:latin typeface="Calibri"/>
                <a:ea typeface="Calibri"/>
                <a:cs typeface="Calibri"/>
                <a:sym typeface="Calibri"/>
              </a:rPr>
              <a:t>Keynote </a:t>
            </a:r>
            <a:r>
              <a:rPr lang="en-US" sz="2800" dirty="0"/>
              <a:t>p</a:t>
            </a:r>
            <a:r>
              <a:rPr lang="en-US" sz="2800" b="1" i="0" u="none" dirty="0">
                <a:solidFill>
                  <a:schemeClr val="lt1"/>
                </a:solidFill>
                <a:latin typeface="Calibri"/>
                <a:ea typeface="Calibri"/>
                <a:cs typeface="Calibri"/>
                <a:sym typeface="Calibri"/>
              </a:rPr>
              <a:t>resentation</a:t>
            </a:r>
            <a:br>
              <a:rPr lang="en-US" sz="2800" b="1" i="0" u="none" dirty="0">
                <a:solidFill>
                  <a:schemeClr val="lt1"/>
                </a:solidFill>
                <a:latin typeface="Calibri"/>
                <a:ea typeface="Calibri"/>
                <a:cs typeface="Calibri"/>
                <a:sym typeface="Calibri"/>
              </a:rPr>
            </a:br>
            <a:r>
              <a:rPr lang="en-US" sz="2800" b="1" i="0" u="none" dirty="0">
                <a:solidFill>
                  <a:schemeClr val="lt1"/>
                </a:solidFill>
                <a:latin typeface="Calibri"/>
                <a:ea typeface="Calibri"/>
                <a:cs typeface="Calibri"/>
                <a:sym typeface="Calibri"/>
              </a:rPr>
              <a:t>Student Scholarship</a:t>
            </a:r>
            <a:br>
              <a:rPr lang="en-US" sz="2800" b="1" i="0" u="none" dirty="0">
                <a:solidFill>
                  <a:schemeClr val="lt1"/>
                </a:solidFill>
                <a:latin typeface="Calibri"/>
                <a:ea typeface="Calibri"/>
                <a:cs typeface="Calibri"/>
                <a:sym typeface="Calibri"/>
              </a:rPr>
            </a:br>
            <a:r>
              <a:rPr lang="en-US" sz="2800" b="1" i="0" u="none" dirty="0">
                <a:solidFill>
                  <a:schemeClr val="lt1"/>
                </a:solidFill>
                <a:latin typeface="Calibri"/>
                <a:ea typeface="Calibri"/>
                <a:cs typeface="Calibri"/>
                <a:sym typeface="Calibri"/>
              </a:rPr>
              <a:t>Elections</a:t>
            </a:r>
            <a:endParaRPr dirty="0"/>
          </a:p>
        </p:txBody>
      </p:sp>
      <p:sp>
        <p:nvSpPr>
          <p:cNvPr id="168" name="Google Shape;168;p2"/>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strike="noStrike" cap="none">
                <a:solidFill>
                  <a:srgbClr val="BFBFBF"/>
                </a:solidFill>
                <a:latin typeface="Calibri"/>
                <a:ea typeface="Calibri"/>
                <a:cs typeface="Calibri"/>
                <a:sym typeface="Calibri"/>
              </a:rPr>
              <a:t>3</a:t>
            </a:fld>
            <a:endParaRPr/>
          </a:p>
        </p:txBody>
      </p:sp>
      <p:pic>
        <p:nvPicPr>
          <p:cNvPr id="3" name="Picture 2" descr="Text&#10;&#10;Description automatically generated with medium confidence">
            <a:extLst>
              <a:ext uri="{FF2B5EF4-FFF2-40B4-BE49-F238E27FC236}">
                <a16:creationId xmlns:a16="http://schemas.microsoft.com/office/drawing/2014/main" id="{41B384F4-0B20-4C26-BF76-8CBA226C6500}"/>
              </a:ext>
            </a:extLst>
          </p:cNvPr>
          <p:cNvPicPr>
            <a:picLocks noChangeAspect="1"/>
          </p:cNvPicPr>
          <p:nvPr/>
        </p:nvPicPr>
        <p:blipFill rotWithShape="1">
          <a:blip r:embed="rId3"/>
          <a:srcRect l="2732" t="5346" r="5390" b="10759"/>
          <a:stretch/>
        </p:blipFill>
        <p:spPr>
          <a:xfrm>
            <a:off x="3693206" y="857157"/>
            <a:ext cx="4805587" cy="140344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0"/>
          <p:cNvSpPr txBox="1">
            <a:spLocks noGrp="1"/>
          </p:cNvSpPr>
          <p:nvPr>
            <p:ph type="body" idx="1"/>
          </p:nvPr>
        </p:nvSpPr>
        <p:spPr>
          <a:xfrm>
            <a:off x="831849" y="3503833"/>
            <a:ext cx="10664825" cy="1553886"/>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Clr>
                <a:srgbClr val="888888"/>
              </a:buClr>
              <a:buSzPts val="2400"/>
              <a:buNone/>
            </a:pPr>
            <a:r>
              <a:rPr lang="fr-CA" sz="5400" b="1" dirty="0" err="1">
                <a:solidFill>
                  <a:schemeClr val="tx1"/>
                </a:solidFill>
              </a:rPr>
              <a:t>Thank</a:t>
            </a:r>
            <a:r>
              <a:rPr lang="fr-CA" sz="5400" b="1" dirty="0">
                <a:solidFill>
                  <a:schemeClr val="tx1"/>
                </a:solidFill>
              </a:rPr>
              <a:t> </a:t>
            </a:r>
            <a:r>
              <a:rPr lang="fr-CA" sz="5400" b="1" dirty="0" err="1">
                <a:solidFill>
                  <a:schemeClr val="tx1"/>
                </a:solidFill>
              </a:rPr>
              <a:t>you</a:t>
            </a:r>
            <a:r>
              <a:rPr lang="fr-CA" sz="5400" b="1" dirty="0">
                <a:solidFill>
                  <a:schemeClr val="tx1"/>
                </a:solidFill>
              </a:rPr>
              <a:t>!</a:t>
            </a:r>
            <a:endParaRPr sz="5400" b="1" dirty="0">
              <a:solidFill>
                <a:schemeClr val="tx1"/>
              </a:solidFill>
            </a:endParaRPr>
          </a:p>
        </p:txBody>
      </p:sp>
      <p:sp>
        <p:nvSpPr>
          <p:cNvPr id="330" name="Google Shape;330;p20"/>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30</a:t>
            </a:fld>
            <a:endParaRPr/>
          </a:p>
        </p:txBody>
      </p:sp>
      <p:pic>
        <p:nvPicPr>
          <p:cNvPr id="2" name="Picture 1" descr="Text&#10;&#10;Description automatically generated with medium confidence">
            <a:extLst>
              <a:ext uri="{FF2B5EF4-FFF2-40B4-BE49-F238E27FC236}">
                <a16:creationId xmlns:a16="http://schemas.microsoft.com/office/drawing/2014/main" id="{F25D487E-0DCA-8F8E-B2FF-8798B76C13EC}"/>
              </a:ext>
            </a:extLst>
          </p:cNvPr>
          <p:cNvPicPr>
            <a:picLocks noChangeAspect="1"/>
          </p:cNvPicPr>
          <p:nvPr/>
        </p:nvPicPr>
        <p:blipFill rotWithShape="1">
          <a:blip r:embed="rId3"/>
          <a:srcRect l="2732" t="5346" r="5390" b="10759"/>
          <a:stretch/>
        </p:blipFill>
        <p:spPr>
          <a:xfrm>
            <a:off x="2646816" y="986876"/>
            <a:ext cx="7034892" cy="2054498"/>
          </a:xfrm>
          <a:prstGeom prst="rect">
            <a:avLst/>
          </a:prstGeom>
        </p:spPr>
      </p:pic>
      <p:pic>
        <p:nvPicPr>
          <p:cNvPr id="3" name="Picture 2" descr="Shopify">
            <a:extLst>
              <a:ext uri="{FF2B5EF4-FFF2-40B4-BE49-F238E27FC236}">
                <a16:creationId xmlns:a16="http://schemas.microsoft.com/office/drawing/2014/main" id="{44896E19-A4D6-C958-330B-5FB99CE856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2894" y="5368485"/>
            <a:ext cx="1357144" cy="8552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B2352FC4-1BE4-1266-7CEE-EBF29B56F5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1466" y="4513228"/>
            <a:ext cx="1357143" cy="8552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HEA Group">
            <a:extLst>
              <a:ext uri="{FF2B5EF4-FFF2-40B4-BE49-F238E27FC236}">
                <a16:creationId xmlns:a16="http://schemas.microsoft.com/office/drawing/2014/main" id="{4C5E3123-E038-9F38-5F1E-36108BC45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4192" y="4513228"/>
            <a:ext cx="1357143" cy="8552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ttain Group">
            <a:extLst>
              <a:ext uri="{FF2B5EF4-FFF2-40B4-BE49-F238E27FC236}">
                <a16:creationId xmlns:a16="http://schemas.microsoft.com/office/drawing/2014/main" id="{A69D6ADE-8B56-AB6A-EBC3-18111E0102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5103" y="4519343"/>
            <a:ext cx="1356363" cy="8547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A7E98E4B-4D4A-6B76-F1EF-1FC76440BE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9100" y="5362233"/>
            <a:ext cx="1357144" cy="8552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E6BCC74D-D9CA-DD6F-D1E6-1880ED6E3F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0038" y="5370513"/>
            <a:ext cx="1357144" cy="8552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0B4E785E-CF25-01FA-2BED-7384224C99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7570" y="4518852"/>
            <a:ext cx="1357143" cy="8552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id="{D4E82890-55BA-A3D9-480D-DF45361E9C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7829" y="4515256"/>
            <a:ext cx="1357143" cy="8552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a:extLst>
              <a:ext uri="{FF2B5EF4-FFF2-40B4-BE49-F238E27FC236}">
                <a16:creationId xmlns:a16="http://schemas.microsoft.com/office/drawing/2014/main" id="{CDBD9EC6-F035-1EAA-0D33-DA5D5D1F70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08580" y="5370514"/>
            <a:ext cx="1357143" cy="855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
          <p:cNvSpPr txBox="1">
            <a:spLocks noGrp="1"/>
          </p:cNvSpPr>
          <p:nvPr>
            <p:ph type="ctrTitle"/>
          </p:nvPr>
        </p:nvSpPr>
        <p:spPr>
          <a:xfrm>
            <a:off x="1524000" y="1122362"/>
            <a:ext cx="9144000" cy="27178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chemeClr val="lt1"/>
              </a:buClr>
              <a:buSzPts val="6000"/>
              <a:buFont typeface="Calibri"/>
              <a:buNone/>
            </a:pPr>
            <a:r>
              <a:rPr lang="en-US" sz="6000" b="1" i="0" u="none" dirty="0">
                <a:solidFill>
                  <a:schemeClr val="lt1"/>
                </a:solidFill>
                <a:latin typeface="Calibri"/>
                <a:ea typeface="Calibri"/>
                <a:cs typeface="Calibri"/>
                <a:sym typeface="Calibri"/>
              </a:rPr>
              <a:t>Opening remarks from the Chapter Chair</a:t>
            </a:r>
            <a:endParaRPr dirty="0"/>
          </a:p>
        </p:txBody>
      </p:sp>
      <p:sp>
        <p:nvSpPr>
          <p:cNvPr id="174" name="Google Shape;174;p3"/>
          <p:cNvSpPr txBox="1">
            <a:spLocks noGrp="1"/>
          </p:cNvSpPr>
          <p:nvPr>
            <p:ph type="subTitle" idx="1"/>
          </p:nvPr>
        </p:nvSpPr>
        <p:spPr>
          <a:xfrm>
            <a:off x="1524000" y="3906837"/>
            <a:ext cx="9144000" cy="1350962"/>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2400"/>
              <a:buNone/>
            </a:pPr>
            <a:r>
              <a:rPr lang="en-US" dirty="0"/>
              <a:t>Dan Corriveau, CPP, PSP</a:t>
            </a:r>
            <a:endParaRPr dirty="0"/>
          </a:p>
        </p:txBody>
      </p:sp>
      <p:sp>
        <p:nvSpPr>
          <p:cNvPr id="175" name="Google Shape;175;p3"/>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strike="noStrike" cap="none">
                <a:solidFill>
                  <a:srgbClr val="BFBFBF"/>
                </a:solidFill>
                <a:latin typeface="Calibri"/>
                <a:ea typeface="Calibri"/>
                <a:cs typeface="Calibri"/>
                <a:sym typeface="Calibri"/>
              </a:rPr>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strike="noStrike" cap="none">
                <a:solidFill>
                  <a:srgbClr val="BFBFBF"/>
                </a:solidFill>
                <a:latin typeface="Calibri"/>
                <a:ea typeface="Calibri"/>
                <a:cs typeface="Calibri"/>
                <a:sym typeface="Calibri"/>
              </a:rPr>
              <a:t>5</a:t>
            </a:fld>
            <a:endParaRPr/>
          </a:p>
        </p:txBody>
      </p:sp>
      <p:pic>
        <p:nvPicPr>
          <p:cNvPr id="3" name="Picture 2">
            <a:extLst>
              <a:ext uri="{FF2B5EF4-FFF2-40B4-BE49-F238E27FC236}">
                <a16:creationId xmlns:a16="http://schemas.microsoft.com/office/drawing/2014/main" id="{163DB602-0B15-4F11-9C95-36DC629085A0}"/>
              </a:ext>
            </a:extLst>
          </p:cNvPr>
          <p:cNvPicPr>
            <a:picLocks noChangeAspect="1"/>
          </p:cNvPicPr>
          <p:nvPr/>
        </p:nvPicPr>
        <p:blipFill rotWithShape="1">
          <a:blip r:embed="rId3"/>
          <a:srcRect l="4768" t="8884" r="2003" b="6574"/>
          <a:stretch/>
        </p:blipFill>
        <p:spPr>
          <a:xfrm>
            <a:off x="907922" y="976184"/>
            <a:ext cx="5950077" cy="4523898"/>
          </a:xfrm>
          <a:prstGeom prst="rect">
            <a:avLst/>
          </a:prstGeom>
        </p:spPr>
      </p:pic>
      <p:sp>
        <p:nvSpPr>
          <p:cNvPr id="4" name="TextBox 3">
            <a:extLst>
              <a:ext uri="{FF2B5EF4-FFF2-40B4-BE49-F238E27FC236}">
                <a16:creationId xmlns:a16="http://schemas.microsoft.com/office/drawing/2014/main" id="{930C8768-2C9A-4795-AE30-BB7C8D9BDD14}"/>
              </a:ext>
            </a:extLst>
          </p:cNvPr>
          <p:cNvSpPr txBox="1"/>
          <p:nvPr/>
        </p:nvSpPr>
        <p:spPr>
          <a:xfrm>
            <a:off x="6944496" y="1274071"/>
            <a:ext cx="4569477" cy="3539430"/>
          </a:xfrm>
          <a:prstGeom prst="rect">
            <a:avLst/>
          </a:prstGeom>
          <a:noFill/>
        </p:spPr>
        <p:txBody>
          <a:bodyPr wrap="square" rtlCol="0">
            <a:spAutoFit/>
          </a:bodyPr>
          <a:lstStyle/>
          <a:p>
            <a:pPr marL="342900" indent="-342900" algn="ctr">
              <a:buFont typeface="Arial" panose="020B0604020202020204" pitchFamily="34" charset="0"/>
              <a:buChar char="•"/>
            </a:pPr>
            <a:r>
              <a:rPr lang="en-CA" sz="2400" b="1" i="0" cap="all" dirty="0">
                <a:solidFill>
                  <a:schemeClr val="bg1"/>
                </a:solidFill>
                <a:effectLst/>
                <a:latin typeface="Fira Sans" panose="020B0503050000020004" pitchFamily="34" charset="0"/>
              </a:rPr>
              <a:t>2022-23 STRATEGIC PLAN</a:t>
            </a:r>
          </a:p>
          <a:p>
            <a:pPr marL="342900" indent="-342900" algn="ctr">
              <a:buFont typeface="Arial" panose="020B0604020202020204" pitchFamily="34" charset="0"/>
              <a:buChar char="•"/>
            </a:pPr>
            <a:endParaRPr lang="en-CA" sz="2000" b="1" i="0" cap="all" dirty="0">
              <a:solidFill>
                <a:schemeClr val="bg1"/>
              </a:solidFill>
              <a:effectLst/>
              <a:latin typeface="Fira Sans" panose="020B0503050000020004" pitchFamily="34" charset="0"/>
            </a:endParaRPr>
          </a:p>
          <a:p>
            <a:pPr marL="342900" indent="-342900" algn="l">
              <a:buClr>
                <a:schemeClr val="bg1"/>
              </a:buClr>
              <a:buFont typeface="Arial" panose="020B0604020202020204" pitchFamily="34" charset="0"/>
              <a:buChar char="•"/>
            </a:pPr>
            <a:r>
              <a:rPr lang="en-CA" sz="2000" b="0" i="0" dirty="0">
                <a:solidFill>
                  <a:schemeClr val="bg1"/>
                </a:solidFill>
                <a:effectLst/>
                <a:latin typeface="Fira Sans" panose="020B0503050000020004" pitchFamily="34" charset="0"/>
              </a:rPr>
              <a:t>Setting up a solid foundation for the local chapter </a:t>
            </a:r>
          </a:p>
          <a:p>
            <a:pPr marL="342900" indent="-342900" algn="l">
              <a:buClr>
                <a:schemeClr val="bg1"/>
              </a:buClr>
              <a:buFont typeface="Arial" panose="020B0604020202020204" pitchFamily="34" charset="0"/>
              <a:buChar char="•"/>
            </a:pPr>
            <a:r>
              <a:rPr lang="en-CA" sz="2000" b="0" i="0" dirty="0">
                <a:solidFill>
                  <a:schemeClr val="bg1"/>
                </a:solidFill>
                <a:effectLst/>
                <a:latin typeface="Fira Sans" panose="020B0503050000020004" pitchFamily="34" charset="0"/>
              </a:rPr>
              <a:t>Finding additional resources (recruiting new volunteers, joint chapter efforts, new committees)</a:t>
            </a:r>
          </a:p>
          <a:p>
            <a:pPr marL="342900" indent="-342900" algn="l">
              <a:buClr>
                <a:schemeClr val="bg1"/>
              </a:buClr>
              <a:buFont typeface="Arial" panose="020B0604020202020204" pitchFamily="34" charset="0"/>
              <a:buChar char="•"/>
            </a:pPr>
            <a:r>
              <a:rPr lang="en-CA" sz="2000" b="0" i="0" dirty="0">
                <a:solidFill>
                  <a:schemeClr val="bg1"/>
                </a:solidFill>
                <a:effectLst/>
                <a:latin typeface="Fira Sans" panose="020B0503050000020004" pitchFamily="34" charset="0"/>
              </a:rPr>
              <a:t>Staying visible and relevant</a:t>
            </a:r>
          </a:p>
          <a:p>
            <a:pPr marL="342900" indent="-342900" algn="l">
              <a:buClr>
                <a:schemeClr val="bg1"/>
              </a:buClr>
              <a:buFont typeface="Arial" panose="020B0604020202020204" pitchFamily="34" charset="0"/>
              <a:buChar char="•"/>
            </a:pPr>
            <a:r>
              <a:rPr lang="en-CA" sz="2000" b="0" i="0" dirty="0">
                <a:solidFill>
                  <a:schemeClr val="bg1"/>
                </a:solidFill>
                <a:effectLst/>
                <a:latin typeface="Fira Sans" panose="020B0503050000020004" pitchFamily="34" charset="0"/>
              </a:rPr>
              <a:t>Conducting meaningful events and more sustainable actions</a:t>
            </a:r>
          </a:p>
          <a:p>
            <a:pPr marL="342900" indent="-342900" algn="l">
              <a:buClr>
                <a:schemeClr val="bg1"/>
              </a:buClr>
              <a:buFont typeface="Arial" panose="020B0604020202020204" pitchFamily="34" charset="0"/>
              <a:buChar char="•"/>
            </a:pPr>
            <a:r>
              <a:rPr lang="en-CA" sz="2000" b="0" i="0" dirty="0">
                <a:solidFill>
                  <a:schemeClr val="bg1"/>
                </a:solidFill>
                <a:effectLst/>
                <a:latin typeface="Fira Sans" panose="020B0503050000020004" pitchFamily="34" charset="0"/>
              </a:rPr>
              <a:t>Developing a succession plan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4098" name="Picture 2" descr="56,047 Upward Trend Graph Stock Photos, Pictures &amp; Royalty-Free Images -  iStock">
            <a:extLst>
              <a:ext uri="{FF2B5EF4-FFF2-40B4-BE49-F238E27FC236}">
                <a16:creationId xmlns:a16="http://schemas.microsoft.com/office/drawing/2014/main" id="{BB9B5E15-501A-7188-235E-C745F8D1F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4524" y="392112"/>
            <a:ext cx="7747974" cy="5810981"/>
          </a:xfrm>
          <a:prstGeom prst="rect">
            <a:avLst/>
          </a:prstGeom>
          <a:noFill/>
          <a:extLst>
            <a:ext uri="{909E8E84-426E-40DD-AFC4-6F175D3DCCD1}">
              <a14:hiddenFill xmlns:a14="http://schemas.microsoft.com/office/drawing/2010/main">
                <a:solidFill>
                  <a:srgbClr val="FFFFFF"/>
                </a:solidFill>
              </a14:hiddenFill>
            </a:ext>
          </a:extLst>
        </p:spPr>
      </p:pic>
      <p:sp>
        <p:nvSpPr>
          <p:cNvPr id="260" name="Google Shape;260;p14"/>
          <p:cNvSpPr txBox="1">
            <a:spLocks noGrp="1"/>
          </p:cNvSpPr>
          <p:nvPr>
            <p:ph type="title"/>
          </p:nvPr>
        </p:nvSpPr>
        <p:spPr>
          <a:xfrm>
            <a:off x="700087" y="392112"/>
            <a:ext cx="7716125" cy="1325562"/>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2E495A"/>
              </a:buClr>
              <a:buSzPts val="4400"/>
              <a:buFont typeface="Calibri"/>
              <a:buNone/>
            </a:pPr>
            <a:r>
              <a:rPr lang="en-US" sz="4400" b="1" i="0" u="none" dirty="0">
                <a:solidFill>
                  <a:srgbClr val="2E495A"/>
                </a:solidFill>
                <a:latin typeface="Calibri"/>
                <a:ea typeface="Calibri"/>
                <a:cs typeface="Calibri"/>
                <a:sym typeface="Calibri"/>
              </a:rPr>
              <a:t>2023 Objectives and Strategic Plan Continued</a:t>
            </a:r>
            <a:endParaRPr dirty="0"/>
          </a:p>
        </p:txBody>
      </p:sp>
      <p:sp>
        <p:nvSpPr>
          <p:cNvPr id="262" name="Google Shape;262;p14"/>
          <p:cNvSpPr txBox="1"/>
          <p:nvPr/>
        </p:nvSpPr>
        <p:spPr>
          <a:xfrm>
            <a:off x="11493500" y="6497637"/>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6</a:t>
            </a:fld>
            <a:endParaRPr/>
          </a:p>
        </p:txBody>
      </p:sp>
      <p:sp>
        <p:nvSpPr>
          <p:cNvPr id="265" name="Google Shape;265;p14"/>
          <p:cNvSpPr txBox="1"/>
          <p:nvPr/>
        </p:nvSpPr>
        <p:spPr>
          <a:xfrm>
            <a:off x="569167" y="1758009"/>
            <a:ext cx="9050337" cy="2031285"/>
          </a:xfrm>
          <a:prstGeom prst="rect">
            <a:avLst/>
          </a:prstGeom>
          <a:noFill/>
          <a:ln>
            <a:noFill/>
          </a:ln>
        </p:spPr>
        <p:txBody>
          <a:bodyPr spcFirstLastPara="1" wrap="square" lIns="91425" tIns="45700" rIns="91425" bIns="45700" anchor="t" anchorCtr="0">
            <a:spAutoFit/>
          </a:bodyPr>
          <a:lstStyle/>
          <a:p>
            <a:pPr marL="457200" indent="-457200">
              <a:lnSpc>
                <a:spcPct val="90000"/>
              </a:lnSpc>
              <a:buClr>
                <a:srgbClr val="2E495A"/>
              </a:buClr>
              <a:buSzPts val="2800"/>
              <a:buFont typeface="Arial" panose="020B0604020202020204" pitchFamily="34" charset="0"/>
              <a:buChar char="•"/>
            </a:pPr>
            <a:r>
              <a:rPr lang="en-US" sz="2800" b="1" i="1" dirty="0">
                <a:solidFill>
                  <a:srgbClr val="2E495A"/>
                </a:solidFill>
                <a:latin typeface="Calibri"/>
                <a:cs typeface="Calibri"/>
                <a:sym typeface="Calibri"/>
              </a:rPr>
              <a:t>Member engagement</a:t>
            </a:r>
            <a:endParaRPr lang="en-US" sz="2800" dirty="0"/>
          </a:p>
          <a:p>
            <a:pPr marL="457200" indent="-457200">
              <a:lnSpc>
                <a:spcPct val="90000"/>
              </a:lnSpc>
              <a:buClr>
                <a:srgbClr val="2E495A"/>
              </a:buClr>
              <a:buSzPts val="2800"/>
              <a:buFont typeface="Arial" panose="020B0604020202020204" pitchFamily="34" charset="0"/>
              <a:buChar char="•"/>
            </a:pPr>
            <a:r>
              <a:rPr lang="en-US" sz="2800" b="1" i="1" dirty="0">
                <a:solidFill>
                  <a:srgbClr val="2E495A"/>
                </a:solidFill>
                <a:latin typeface="Calibri"/>
                <a:cs typeface="Calibri"/>
                <a:sym typeface="Calibri"/>
              </a:rPr>
              <a:t>Volunteers</a:t>
            </a:r>
          </a:p>
          <a:p>
            <a:pPr marL="457200" indent="-457200">
              <a:lnSpc>
                <a:spcPct val="90000"/>
              </a:lnSpc>
              <a:buClr>
                <a:srgbClr val="2E495A"/>
              </a:buClr>
              <a:buSzPts val="2800"/>
              <a:buFont typeface="Arial" panose="020B0604020202020204" pitchFamily="34" charset="0"/>
              <a:buChar char="•"/>
            </a:pPr>
            <a:r>
              <a:rPr lang="en-US" sz="2800" b="1" i="1" dirty="0">
                <a:solidFill>
                  <a:srgbClr val="2E495A"/>
                </a:solidFill>
                <a:latin typeface="Calibri"/>
                <a:cs typeface="Calibri"/>
                <a:sym typeface="Calibri"/>
              </a:rPr>
              <a:t>Planning sessions</a:t>
            </a:r>
          </a:p>
          <a:p>
            <a:pPr marL="457200" marR="0" lvl="0" indent="-457200" algn="l" rtl="0">
              <a:lnSpc>
                <a:spcPct val="90000"/>
              </a:lnSpc>
              <a:spcBef>
                <a:spcPts val="0"/>
              </a:spcBef>
              <a:spcAft>
                <a:spcPts val="0"/>
              </a:spcAft>
              <a:buClr>
                <a:srgbClr val="2E495A"/>
              </a:buClr>
              <a:buSzPts val="2800"/>
              <a:buFont typeface="Arial" panose="020B0604020202020204" pitchFamily="34" charset="0"/>
              <a:buChar char="•"/>
            </a:pPr>
            <a:r>
              <a:rPr lang="en-US" sz="2800" b="1" i="1" dirty="0">
                <a:solidFill>
                  <a:srgbClr val="2E495A"/>
                </a:solidFill>
                <a:latin typeface="Calibri"/>
                <a:cs typeface="Calibri"/>
                <a:sym typeface="Calibri"/>
              </a:rPr>
              <a:t>Education and Certification</a:t>
            </a:r>
          </a:p>
          <a:p>
            <a:pPr marL="457200" marR="0" lvl="0" indent="-457200" algn="l" rtl="0">
              <a:lnSpc>
                <a:spcPct val="90000"/>
              </a:lnSpc>
              <a:spcBef>
                <a:spcPts val="0"/>
              </a:spcBef>
              <a:spcAft>
                <a:spcPts val="0"/>
              </a:spcAft>
              <a:buClr>
                <a:srgbClr val="2E495A"/>
              </a:buClr>
              <a:buSzPts val="2800"/>
              <a:buFont typeface="Arial" panose="020B0604020202020204" pitchFamily="34" charset="0"/>
              <a:buChar char="•"/>
            </a:pPr>
            <a:r>
              <a:rPr lang="en-US" sz="2800" b="1" i="1" dirty="0">
                <a:solidFill>
                  <a:srgbClr val="2E495A"/>
                </a:solidFill>
                <a:latin typeface="Calibri"/>
                <a:cs typeface="Calibri"/>
                <a:sym typeface="Calibri"/>
              </a:rPr>
              <a:t>Collaboration</a:t>
            </a:r>
          </a:p>
        </p:txBody>
      </p:sp>
    </p:spTree>
    <p:extLst>
      <p:ext uri="{BB962C8B-B14F-4D97-AF65-F5344CB8AC3E}">
        <p14:creationId xmlns:p14="http://schemas.microsoft.com/office/powerpoint/2010/main" val="139672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6"/>
          <p:cNvSpPr txBox="1">
            <a:spLocks noGrp="1"/>
          </p:cNvSpPr>
          <p:nvPr>
            <p:ph type="ctrTitle"/>
          </p:nvPr>
        </p:nvSpPr>
        <p:spPr>
          <a:xfrm>
            <a:off x="1524000" y="1122362"/>
            <a:ext cx="9144000" cy="27178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chemeClr val="lt1"/>
              </a:buClr>
              <a:buSzPts val="6000"/>
              <a:buFont typeface="Calibri"/>
              <a:buNone/>
            </a:pPr>
            <a:r>
              <a:rPr lang="en-US" sz="6000" b="1" i="0" u="none" dirty="0">
                <a:solidFill>
                  <a:schemeClr val="lt1"/>
                </a:solidFill>
                <a:latin typeface="Calibri"/>
                <a:ea typeface="Calibri"/>
                <a:cs typeface="Calibri"/>
                <a:sym typeface="Calibri"/>
              </a:rPr>
              <a:t>Overview of 2022 activities</a:t>
            </a:r>
            <a:endParaRPr dirty="0"/>
          </a:p>
        </p:txBody>
      </p:sp>
      <p:sp>
        <p:nvSpPr>
          <p:cNvPr id="193" name="Google Shape;193;p6"/>
          <p:cNvSpPr txBox="1">
            <a:spLocks noGrp="1"/>
          </p:cNvSpPr>
          <p:nvPr>
            <p:ph type="subTitle" idx="1"/>
          </p:nvPr>
        </p:nvSpPr>
        <p:spPr>
          <a:xfrm>
            <a:off x="1524000" y="3906837"/>
            <a:ext cx="9144000" cy="1350962"/>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lt1"/>
              </a:buClr>
              <a:buSzPts val="2400"/>
              <a:buNone/>
            </a:pPr>
            <a:r>
              <a:rPr lang="en-US" sz="2400" b="0" i="0" u="none" dirty="0">
                <a:solidFill>
                  <a:schemeClr val="lt1"/>
                </a:solidFill>
                <a:latin typeface="Calibri"/>
                <a:ea typeface="Calibri"/>
                <a:cs typeface="Calibri"/>
                <a:sym typeface="Calibri"/>
              </a:rPr>
              <a:t>Raphael Duguay, CPP, PSP</a:t>
            </a:r>
            <a:endParaRPr dirty="0"/>
          </a:p>
        </p:txBody>
      </p:sp>
      <p:sp>
        <p:nvSpPr>
          <p:cNvPr id="194" name="Google Shape;194;p6"/>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7"/>
          <p:cNvSpPr txBox="1">
            <a:spLocks noGrp="1"/>
          </p:cNvSpPr>
          <p:nvPr>
            <p:ph type="subTitle" idx="1"/>
          </p:nvPr>
        </p:nvSpPr>
        <p:spPr>
          <a:xfrm>
            <a:off x="1194318" y="2078038"/>
            <a:ext cx="9803363" cy="1350962"/>
          </a:xfrm>
          <a:prstGeom prst="rect">
            <a:avLst/>
          </a:prstGeom>
          <a:noFill/>
          <a:ln>
            <a:noFill/>
          </a:ln>
        </p:spPr>
        <p:txBody>
          <a:bodyPr spcFirstLastPara="1" wrap="square" lIns="0" tIns="0" rIns="0" bIns="0" anchor="t" anchorCtr="0">
            <a:noAutofit/>
          </a:bodyPr>
          <a:lstStyle/>
          <a:p>
            <a:pPr marL="342900" lvl="0" indent="-342900" algn="l" rtl="0">
              <a:lnSpc>
                <a:spcPct val="90000"/>
              </a:lnSpc>
              <a:spcBef>
                <a:spcPts val="0"/>
              </a:spcBef>
              <a:spcAft>
                <a:spcPts val="0"/>
              </a:spcAft>
              <a:buClr>
                <a:schemeClr val="lt1"/>
              </a:buClr>
              <a:buSzPts val="2400"/>
              <a:buFont typeface="Arial" panose="020B0604020202020204" pitchFamily="34" charset="0"/>
              <a:buChar char="•"/>
            </a:pPr>
            <a:r>
              <a:rPr lang="en-US" sz="2000" dirty="0">
                <a:solidFill>
                  <a:schemeClr val="lt1"/>
                </a:solidFill>
              </a:rPr>
              <a:t>January Pulse survey </a:t>
            </a:r>
          </a:p>
          <a:p>
            <a:pPr marL="342900" lvl="0" indent="-342900" algn="l" rtl="0">
              <a:lnSpc>
                <a:spcPct val="90000"/>
              </a:lnSpc>
              <a:spcBef>
                <a:spcPts val="0"/>
              </a:spcBef>
              <a:spcAft>
                <a:spcPts val="0"/>
              </a:spcAft>
              <a:buClr>
                <a:schemeClr val="lt1"/>
              </a:buClr>
              <a:buSzPts val="2400"/>
              <a:buFont typeface="Arial" panose="020B0604020202020204" pitchFamily="34" charset="0"/>
              <a:buChar char="•"/>
            </a:pPr>
            <a:r>
              <a:rPr lang="en-US" sz="2000" dirty="0"/>
              <a:t>Two Townhall Meetings</a:t>
            </a:r>
            <a:endParaRPr lang="en-US" sz="2000" dirty="0">
              <a:solidFill>
                <a:schemeClr val="lt1"/>
              </a:solidFill>
            </a:endParaRPr>
          </a:p>
          <a:p>
            <a:pPr marL="342900" lvl="0" indent="-342900" algn="l" rtl="0">
              <a:lnSpc>
                <a:spcPct val="90000"/>
              </a:lnSpc>
              <a:spcBef>
                <a:spcPts val="0"/>
              </a:spcBef>
              <a:spcAft>
                <a:spcPts val="0"/>
              </a:spcAft>
              <a:buClr>
                <a:schemeClr val="lt1"/>
              </a:buClr>
              <a:buSzPts val="2400"/>
              <a:buFont typeface="Arial" panose="020B0604020202020204" pitchFamily="34" charset="0"/>
              <a:buChar char="•"/>
            </a:pPr>
            <a:r>
              <a:rPr lang="en-US" sz="2000" dirty="0">
                <a:solidFill>
                  <a:schemeClr val="lt1"/>
                </a:solidFill>
              </a:rPr>
              <a:t>Webinar and Panel on Threat and Risk Assessment</a:t>
            </a:r>
          </a:p>
          <a:p>
            <a:pPr marL="342900" lvl="0" indent="-342900" algn="l" rtl="0">
              <a:lnSpc>
                <a:spcPct val="90000"/>
              </a:lnSpc>
              <a:spcBef>
                <a:spcPts val="0"/>
              </a:spcBef>
              <a:spcAft>
                <a:spcPts val="0"/>
              </a:spcAft>
              <a:buClr>
                <a:schemeClr val="lt1"/>
              </a:buClr>
              <a:buSzPts val="2400"/>
              <a:buFont typeface="Arial" panose="020B0604020202020204" pitchFamily="34" charset="0"/>
              <a:buChar char="•"/>
            </a:pPr>
            <a:r>
              <a:rPr lang="en-US" sz="2000" dirty="0"/>
              <a:t>Webinar and Panel of </a:t>
            </a:r>
            <a:r>
              <a:rPr lang="en-CA" sz="2000" dirty="0"/>
              <a:t> Aviation Threats Posed from Commercial Drones</a:t>
            </a:r>
          </a:p>
          <a:p>
            <a:pPr marL="342900" lvl="0" indent="-342900" algn="l" rtl="0">
              <a:lnSpc>
                <a:spcPct val="90000"/>
              </a:lnSpc>
              <a:spcBef>
                <a:spcPts val="0"/>
              </a:spcBef>
              <a:spcAft>
                <a:spcPts val="0"/>
              </a:spcAft>
              <a:buClr>
                <a:schemeClr val="lt1"/>
              </a:buClr>
              <a:buSzPts val="2400"/>
              <a:buFont typeface="Arial" panose="020B0604020202020204" pitchFamily="34" charset="0"/>
              <a:buChar char="•"/>
            </a:pPr>
            <a:r>
              <a:rPr lang="en-CA" sz="2000" dirty="0"/>
              <a:t>Summer Social</a:t>
            </a:r>
          </a:p>
          <a:p>
            <a:pPr marL="342900" lvl="0" indent="-342900" algn="l" rtl="0">
              <a:lnSpc>
                <a:spcPct val="90000"/>
              </a:lnSpc>
              <a:spcBef>
                <a:spcPts val="0"/>
              </a:spcBef>
              <a:spcAft>
                <a:spcPts val="0"/>
              </a:spcAft>
              <a:buClr>
                <a:schemeClr val="lt1"/>
              </a:buClr>
              <a:buSzPts val="2400"/>
              <a:buFont typeface="Arial" panose="020B0604020202020204" pitchFamily="34" charset="0"/>
              <a:buChar char="•"/>
            </a:pPr>
            <a:r>
              <a:rPr lang="en-CA" sz="2000" dirty="0"/>
              <a:t>Annual Golf Tournament</a:t>
            </a:r>
          </a:p>
          <a:p>
            <a:pPr marL="342900" lvl="0" indent="-342900" algn="l" rtl="0">
              <a:lnSpc>
                <a:spcPct val="90000"/>
              </a:lnSpc>
              <a:spcBef>
                <a:spcPts val="0"/>
              </a:spcBef>
              <a:spcAft>
                <a:spcPts val="0"/>
              </a:spcAft>
              <a:buClr>
                <a:schemeClr val="lt1"/>
              </a:buClr>
              <a:buSzPts val="2400"/>
              <a:buFont typeface="Arial" panose="020B0604020202020204" pitchFamily="34" charset="0"/>
              <a:buChar char="•"/>
            </a:pPr>
            <a:r>
              <a:rPr lang="en-CA" sz="2000" dirty="0"/>
              <a:t>Campus Security Event</a:t>
            </a:r>
          </a:p>
          <a:p>
            <a:pPr marL="342900" lvl="0" indent="-342900" algn="l" rtl="0">
              <a:lnSpc>
                <a:spcPct val="90000"/>
              </a:lnSpc>
              <a:spcBef>
                <a:spcPts val="0"/>
              </a:spcBef>
              <a:spcAft>
                <a:spcPts val="0"/>
              </a:spcAft>
              <a:buClr>
                <a:schemeClr val="lt1"/>
              </a:buClr>
              <a:buSzPts val="2400"/>
              <a:buFont typeface="Arial" panose="020B0604020202020204" pitchFamily="34" charset="0"/>
              <a:buChar char="•"/>
            </a:pPr>
            <a:r>
              <a:rPr lang="en-CA" sz="2000" dirty="0"/>
              <a:t>Over 10 committee meetings and roundtable discussions</a:t>
            </a:r>
          </a:p>
          <a:p>
            <a:pPr marL="342900" lvl="0" indent="-342900" algn="l" rtl="0">
              <a:lnSpc>
                <a:spcPct val="90000"/>
              </a:lnSpc>
              <a:spcBef>
                <a:spcPts val="0"/>
              </a:spcBef>
              <a:spcAft>
                <a:spcPts val="0"/>
              </a:spcAft>
              <a:buClr>
                <a:schemeClr val="lt1"/>
              </a:buClr>
              <a:buSzPts val="2400"/>
              <a:buFont typeface="Arial" panose="020B0604020202020204" pitchFamily="34" charset="0"/>
              <a:buChar char="•"/>
            </a:pPr>
            <a:r>
              <a:rPr lang="en-CA" sz="2000" dirty="0"/>
              <a:t>Certification information session</a:t>
            </a:r>
          </a:p>
          <a:p>
            <a:pPr marL="342900" lvl="0" indent="-342900" algn="l" rtl="0">
              <a:lnSpc>
                <a:spcPct val="90000"/>
              </a:lnSpc>
              <a:spcBef>
                <a:spcPts val="0"/>
              </a:spcBef>
              <a:spcAft>
                <a:spcPts val="0"/>
              </a:spcAft>
              <a:buClr>
                <a:schemeClr val="lt1"/>
              </a:buClr>
              <a:buSzPts val="2400"/>
              <a:buFont typeface="Arial" panose="020B0604020202020204" pitchFamily="34" charset="0"/>
              <a:buChar char="•"/>
            </a:pPr>
            <a:r>
              <a:rPr lang="en-CA" sz="2000" dirty="0"/>
              <a:t>PSP study group 2022-2023</a:t>
            </a:r>
          </a:p>
          <a:p>
            <a:pPr marL="342900" lvl="0" indent="-342900" algn="l" rtl="0">
              <a:lnSpc>
                <a:spcPct val="90000"/>
              </a:lnSpc>
              <a:spcBef>
                <a:spcPts val="0"/>
              </a:spcBef>
              <a:spcAft>
                <a:spcPts val="0"/>
              </a:spcAft>
              <a:buClr>
                <a:schemeClr val="lt1"/>
              </a:buClr>
              <a:buSzPts val="2400"/>
              <a:buFont typeface="Arial" panose="020B0604020202020204" pitchFamily="34" charset="0"/>
              <a:buChar char="•"/>
            </a:pPr>
            <a:r>
              <a:rPr lang="en-CA" sz="2000" dirty="0">
                <a:solidFill>
                  <a:schemeClr val="lt1"/>
                </a:solidFill>
              </a:rPr>
              <a:t>Outreach presentations with ACOPS, La Cit</a:t>
            </a:r>
            <a:r>
              <a:rPr lang="fr-CA" sz="2000" dirty="0" err="1"/>
              <a:t>é</a:t>
            </a:r>
            <a:r>
              <a:rPr lang="fr-CA" sz="2000" dirty="0"/>
              <a:t>, CANASA </a:t>
            </a:r>
          </a:p>
          <a:p>
            <a:pPr marL="342900" lvl="0" indent="-342900" algn="l" rtl="0">
              <a:lnSpc>
                <a:spcPct val="90000"/>
              </a:lnSpc>
              <a:spcBef>
                <a:spcPts val="0"/>
              </a:spcBef>
              <a:spcAft>
                <a:spcPts val="0"/>
              </a:spcAft>
              <a:buClr>
                <a:schemeClr val="lt1"/>
              </a:buClr>
              <a:buSzPts val="2400"/>
              <a:buFont typeface="Arial" panose="020B0604020202020204" pitchFamily="34" charset="0"/>
              <a:buChar char="•"/>
            </a:pPr>
            <a:r>
              <a:rPr lang="fr-CA" sz="2000" dirty="0">
                <a:solidFill>
                  <a:schemeClr val="lt1"/>
                </a:solidFill>
              </a:rPr>
              <a:t>Participation in Security Center of Excellent (</a:t>
            </a:r>
            <a:r>
              <a:rPr lang="fr-CA" sz="2000" dirty="0" err="1">
                <a:solidFill>
                  <a:schemeClr val="lt1"/>
                </a:solidFill>
              </a:rPr>
              <a:t>SCoE</a:t>
            </a:r>
            <a:r>
              <a:rPr lang="fr-CA" sz="2000" dirty="0">
                <a:solidFill>
                  <a:schemeClr val="lt1"/>
                </a:solidFill>
              </a:rPr>
              <a:t>) </a:t>
            </a:r>
            <a:r>
              <a:rPr lang="fr-CA" sz="2000" dirty="0" err="1">
                <a:solidFill>
                  <a:schemeClr val="lt1"/>
                </a:solidFill>
              </a:rPr>
              <a:t>Working</a:t>
            </a:r>
            <a:r>
              <a:rPr lang="fr-CA" sz="2000" dirty="0">
                <a:solidFill>
                  <a:schemeClr val="lt1"/>
                </a:solidFill>
              </a:rPr>
              <a:t> Group on GC Security </a:t>
            </a:r>
            <a:r>
              <a:rPr lang="fr-CA" sz="2000" dirty="0" err="1">
                <a:solidFill>
                  <a:schemeClr val="lt1"/>
                </a:solidFill>
              </a:rPr>
              <a:t>Professionalization</a:t>
            </a:r>
            <a:endParaRPr sz="2000" dirty="0">
              <a:solidFill>
                <a:schemeClr val="lt1"/>
              </a:solidFill>
            </a:endParaRPr>
          </a:p>
        </p:txBody>
      </p:sp>
      <p:sp>
        <p:nvSpPr>
          <p:cNvPr id="201" name="Google Shape;201;p7"/>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289250" y="457200"/>
            <a:ext cx="4572000" cy="1046531"/>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3200"/>
              <a:buFont typeface="Calibri"/>
              <a:buNone/>
            </a:pPr>
            <a:r>
              <a:rPr lang="en-US" sz="3200" b="1" i="0" u="none" dirty="0">
                <a:solidFill>
                  <a:schemeClr val="lt1"/>
                </a:solidFill>
                <a:latin typeface="Calibri"/>
                <a:ea typeface="Calibri"/>
                <a:cs typeface="Calibri"/>
                <a:sym typeface="Calibri"/>
              </a:rPr>
              <a:t>Certification achievements</a:t>
            </a:r>
            <a:endParaRPr dirty="0"/>
          </a:p>
        </p:txBody>
      </p:sp>
      <p:sp>
        <p:nvSpPr>
          <p:cNvPr id="220" name="Google Shape;220;p9"/>
          <p:cNvSpPr txBox="1">
            <a:spLocks noGrp="1"/>
          </p:cNvSpPr>
          <p:nvPr>
            <p:ph type="body" idx="1"/>
          </p:nvPr>
        </p:nvSpPr>
        <p:spPr>
          <a:xfrm>
            <a:off x="473690" y="1837773"/>
            <a:ext cx="3932237" cy="3659187"/>
          </a:xfrm>
          <a:prstGeom prst="rect">
            <a:avLst/>
          </a:prstGeom>
          <a:noFill/>
          <a:ln>
            <a:noFill/>
          </a:ln>
        </p:spPr>
        <p:txBody>
          <a:bodyPr spcFirstLastPara="1" wrap="square" lIns="0" tIns="0" rIns="0" bIns="0" anchor="t" anchorCtr="0">
            <a:noAutofit/>
          </a:bodyPr>
          <a:lstStyle/>
          <a:p>
            <a:pPr marL="0" indent="0">
              <a:buClr>
                <a:schemeClr val="lt1"/>
              </a:buClr>
              <a:buSzPts val="1600"/>
              <a:buNone/>
            </a:pPr>
            <a:r>
              <a:rPr lang="en-US" sz="1800" b="1" dirty="0">
                <a:solidFill>
                  <a:schemeClr val="lt1"/>
                </a:solidFill>
              </a:rPr>
              <a:t>New Certification Committee</a:t>
            </a:r>
          </a:p>
          <a:p>
            <a:pPr marL="0" indent="0">
              <a:buClr>
                <a:schemeClr val="lt1"/>
              </a:buClr>
              <a:buSzPts val="1600"/>
              <a:buNone/>
            </a:pPr>
            <a:r>
              <a:rPr lang="en-US" sz="1800" b="1" dirty="0">
                <a:solidFill>
                  <a:schemeClr val="lt1"/>
                </a:solidFill>
              </a:rPr>
              <a:t>Terms of reference </a:t>
            </a:r>
          </a:p>
          <a:p>
            <a:pPr marL="0" lvl="0" indent="0" algn="l" rtl="0">
              <a:lnSpc>
                <a:spcPct val="90000"/>
              </a:lnSpc>
              <a:spcBef>
                <a:spcPts val="1000"/>
              </a:spcBef>
              <a:spcAft>
                <a:spcPts val="0"/>
              </a:spcAft>
              <a:buClr>
                <a:schemeClr val="lt1"/>
              </a:buClr>
              <a:buSzPts val="1600"/>
              <a:buNone/>
            </a:pPr>
            <a:r>
              <a:rPr lang="en-US" sz="1800" b="1" i="0" u="none" dirty="0">
                <a:solidFill>
                  <a:schemeClr val="lt1"/>
                </a:solidFill>
                <a:latin typeface="Calibri"/>
                <a:ea typeface="Calibri"/>
                <a:cs typeface="Calibri"/>
                <a:sym typeface="Calibri"/>
              </a:rPr>
              <a:t> New Chapter library</a:t>
            </a:r>
          </a:p>
          <a:p>
            <a:pPr marL="285750" lvl="0" indent="-285750" algn="l" rtl="0">
              <a:lnSpc>
                <a:spcPct val="90000"/>
              </a:lnSpc>
              <a:spcBef>
                <a:spcPts val="1000"/>
              </a:spcBef>
              <a:spcAft>
                <a:spcPts val="0"/>
              </a:spcAft>
              <a:buClr>
                <a:schemeClr val="lt1"/>
              </a:buClr>
              <a:buSzPts val="1600"/>
              <a:buFontTx/>
              <a:buChar char="-"/>
            </a:pPr>
            <a:r>
              <a:rPr lang="en-US" sz="1800" dirty="0">
                <a:solidFill>
                  <a:schemeClr val="lt1"/>
                </a:solidFill>
              </a:rPr>
              <a:t>CPP study guides</a:t>
            </a:r>
          </a:p>
          <a:p>
            <a:pPr marL="285750" lvl="0" indent="-285750" algn="l" rtl="0">
              <a:lnSpc>
                <a:spcPct val="90000"/>
              </a:lnSpc>
              <a:spcBef>
                <a:spcPts val="1000"/>
              </a:spcBef>
              <a:spcAft>
                <a:spcPts val="0"/>
              </a:spcAft>
              <a:buClr>
                <a:schemeClr val="lt1"/>
              </a:buClr>
              <a:buSzPts val="1600"/>
              <a:buFontTx/>
              <a:buChar char="-"/>
            </a:pPr>
            <a:r>
              <a:rPr lang="en-US" sz="1800" b="0" i="0" u="none" dirty="0">
                <a:solidFill>
                  <a:schemeClr val="lt1"/>
                </a:solidFill>
                <a:latin typeface="Calibri"/>
                <a:ea typeface="Calibri"/>
                <a:cs typeface="Calibri"/>
                <a:sym typeface="Calibri"/>
              </a:rPr>
              <a:t>PSP study guides (new)</a:t>
            </a:r>
          </a:p>
          <a:p>
            <a:pPr marL="0" lvl="0" indent="0" algn="l" rtl="0">
              <a:lnSpc>
                <a:spcPct val="90000"/>
              </a:lnSpc>
              <a:spcBef>
                <a:spcPts val="1000"/>
              </a:spcBef>
              <a:spcAft>
                <a:spcPts val="0"/>
              </a:spcAft>
              <a:buClr>
                <a:schemeClr val="lt1"/>
              </a:buClr>
              <a:buSzPts val="1600"/>
              <a:buNone/>
            </a:pPr>
            <a:r>
              <a:rPr lang="en-US" sz="1800" b="0" i="0" u="none" dirty="0">
                <a:solidFill>
                  <a:schemeClr val="lt1"/>
                </a:solidFill>
                <a:latin typeface="Calibri"/>
                <a:ea typeface="Calibri"/>
                <a:cs typeface="Calibri"/>
                <a:sym typeface="Calibri"/>
              </a:rPr>
              <a:t>-  Certification survey </a:t>
            </a:r>
          </a:p>
          <a:p>
            <a:pPr marL="0" lvl="0" indent="0" algn="l" rtl="0">
              <a:lnSpc>
                <a:spcPct val="90000"/>
              </a:lnSpc>
              <a:spcBef>
                <a:spcPts val="1000"/>
              </a:spcBef>
              <a:spcAft>
                <a:spcPts val="0"/>
              </a:spcAft>
              <a:buClr>
                <a:schemeClr val="lt1"/>
              </a:buClr>
              <a:buSzPts val="1600"/>
              <a:buNone/>
            </a:pPr>
            <a:r>
              <a:rPr lang="en-US" sz="1800" b="0" i="0" u="none" dirty="0">
                <a:solidFill>
                  <a:schemeClr val="lt1"/>
                </a:solidFill>
                <a:latin typeface="Calibri"/>
                <a:ea typeface="Calibri"/>
                <a:cs typeface="Calibri"/>
                <a:sym typeface="Calibri"/>
              </a:rPr>
              <a:t>Special certification newsletter (new)</a:t>
            </a:r>
          </a:p>
          <a:p>
            <a:pPr marL="0" lvl="0" indent="0" algn="l" rtl="0">
              <a:lnSpc>
                <a:spcPct val="90000"/>
              </a:lnSpc>
              <a:spcBef>
                <a:spcPts val="1000"/>
              </a:spcBef>
              <a:spcAft>
                <a:spcPts val="0"/>
              </a:spcAft>
              <a:buClr>
                <a:schemeClr val="lt1"/>
              </a:buClr>
              <a:buSzPts val="1600"/>
              <a:buNone/>
            </a:pPr>
            <a:endParaRPr lang="en-US" sz="1800" b="0" i="0" u="none" dirty="0">
              <a:solidFill>
                <a:schemeClr val="lt1"/>
              </a:solidFill>
              <a:latin typeface="Calibri"/>
              <a:ea typeface="Calibri"/>
              <a:cs typeface="Calibri"/>
              <a:sym typeface="Calibri"/>
            </a:endParaRPr>
          </a:p>
          <a:p>
            <a:pPr marL="0" lvl="0" indent="0" algn="l" rtl="0">
              <a:lnSpc>
                <a:spcPct val="90000"/>
              </a:lnSpc>
              <a:spcBef>
                <a:spcPts val="1000"/>
              </a:spcBef>
              <a:spcAft>
                <a:spcPts val="0"/>
              </a:spcAft>
              <a:buClr>
                <a:schemeClr val="lt1"/>
              </a:buClr>
              <a:buSzPts val="1600"/>
              <a:buNone/>
            </a:pPr>
            <a:r>
              <a:rPr lang="fr-CA" sz="1800" b="1" i="0" u="none" dirty="0">
                <a:solidFill>
                  <a:schemeClr val="lt1"/>
                </a:solidFill>
                <a:latin typeface="Calibri"/>
                <a:ea typeface="Calibri"/>
                <a:cs typeface="Calibri"/>
                <a:sym typeface="Calibri"/>
              </a:rPr>
              <a:t>PSP </a:t>
            </a:r>
            <a:r>
              <a:rPr lang="fr-CA" sz="1800" b="1" i="0" u="none" dirty="0" err="1">
                <a:solidFill>
                  <a:schemeClr val="lt1"/>
                </a:solidFill>
                <a:latin typeface="Calibri"/>
                <a:ea typeface="Calibri"/>
                <a:cs typeface="Calibri"/>
                <a:sym typeface="Calibri"/>
              </a:rPr>
              <a:t>study</a:t>
            </a:r>
            <a:r>
              <a:rPr lang="fr-CA" sz="1800" b="1" i="0" u="none" dirty="0">
                <a:solidFill>
                  <a:schemeClr val="lt1"/>
                </a:solidFill>
                <a:latin typeface="Calibri"/>
                <a:ea typeface="Calibri"/>
                <a:cs typeface="Calibri"/>
                <a:sym typeface="Calibri"/>
              </a:rPr>
              <a:t> group 2022-2023 (</a:t>
            </a:r>
            <a:r>
              <a:rPr lang="fr-CA" sz="1800" b="1" i="0" u="none" dirty="0" err="1">
                <a:solidFill>
                  <a:schemeClr val="lt1"/>
                </a:solidFill>
                <a:latin typeface="Calibri"/>
                <a:ea typeface="Calibri"/>
                <a:cs typeface="Calibri"/>
                <a:sym typeface="Calibri"/>
              </a:rPr>
              <a:t>ongoing</a:t>
            </a:r>
            <a:r>
              <a:rPr lang="fr-CA" sz="1800" b="1" i="0" u="none" dirty="0">
                <a:solidFill>
                  <a:schemeClr val="lt1"/>
                </a:solidFill>
                <a:latin typeface="Calibri"/>
                <a:ea typeface="Calibri"/>
                <a:cs typeface="Calibri"/>
                <a:sym typeface="Calibri"/>
              </a:rPr>
              <a:t>)</a:t>
            </a:r>
          </a:p>
          <a:p>
            <a:pPr marL="0" lvl="0" indent="0" algn="l" rtl="0">
              <a:lnSpc>
                <a:spcPct val="90000"/>
              </a:lnSpc>
              <a:spcBef>
                <a:spcPts val="1000"/>
              </a:spcBef>
              <a:spcAft>
                <a:spcPts val="0"/>
              </a:spcAft>
              <a:buClr>
                <a:schemeClr val="lt1"/>
              </a:buClr>
              <a:buSzPts val="1600"/>
              <a:buNone/>
            </a:pPr>
            <a:endParaRPr lang="fr-CA" sz="1800" b="1" i="0" u="none" dirty="0">
              <a:solidFill>
                <a:schemeClr val="lt1"/>
              </a:solidFill>
              <a:latin typeface="Calibri"/>
              <a:ea typeface="Calibri"/>
              <a:cs typeface="Calibri"/>
              <a:sym typeface="Calibri"/>
            </a:endParaRPr>
          </a:p>
          <a:p>
            <a:pPr marL="0" lvl="0" indent="0" algn="l" rtl="0">
              <a:lnSpc>
                <a:spcPct val="90000"/>
              </a:lnSpc>
              <a:spcBef>
                <a:spcPts val="1000"/>
              </a:spcBef>
              <a:spcAft>
                <a:spcPts val="0"/>
              </a:spcAft>
              <a:buClr>
                <a:schemeClr val="lt1"/>
              </a:buClr>
              <a:buSzPts val="1600"/>
              <a:buNone/>
            </a:pPr>
            <a:r>
              <a:rPr lang="fr-CA" sz="1800" b="1" dirty="0">
                <a:solidFill>
                  <a:schemeClr val="lt1"/>
                </a:solidFill>
              </a:rPr>
              <a:t>Certification coaches (new)</a:t>
            </a:r>
            <a:endParaRPr sz="2800" b="1" dirty="0"/>
          </a:p>
          <a:p>
            <a:pPr marL="0" lvl="0" indent="0" algn="l" rtl="0">
              <a:lnSpc>
                <a:spcPct val="90000"/>
              </a:lnSpc>
              <a:spcBef>
                <a:spcPts val="1000"/>
              </a:spcBef>
              <a:spcAft>
                <a:spcPts val="0"/>
              </a:spcAft>
              <a:buClr>
                <a:srgbClr val="2E495A"/>
              </a:buClr>
              <a:buSzPts val="1600"/>
              <a:buNone/>
            </a:pPr>
            <a:endParaRPr sz="1600" b="0" i="0" u="none" dirty="0">
              <a:solidFill>
                <a:schemeClr val="lt1"/>
              </a:solidFill>
              <a:latin typeface="Calibri"/>
              <a:ea typeface="Calibri"/>
              <a:cs typeface="Calibri"/>
              <a:sym typeface="Calibri"/>
            </a:endParaRPr>
          </a:p>
        </p:txBody>
      </p:sp>
      <p:sp>
        <p:nvSpPr>
          <p:cNvPr id="221" name="Google Shape;221;p9"/>
          <p:cNvSpPr txBox="1"/>
          <p:nvPr/>
        </p:nvSpPr>
        <p:spPr>
          <a:xfrm>
            <a:off x="11382375" y="6470650"/>
            <a:ext cx="600075" cy="292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BFBFBF"/>
              </a:buClr>
              <a:buSzPts val="1000"/>
              <a:buFont typeface="Calibri"/>
              <a:buNone/>
            </a:pPr>
            <a:fld id="{00000000-1234-1234-1234-123412341234}" type="slidenum">
              <a:rPr lang="en-US" sz="1000" b="0" i="0" u="none">
                <a:solidFill>
                  <a:srgbClr val="BFBFBF"/>
                </a:solidFill>
                <a:latin typeface="Calibri"/>
                <a:ea typeface="Calibri"/>
                <a:cs typeface="Calibri"/>
                <a:sym typeface="Calibri"/>
              </a:rPr>
              <a:t>9</a:t>
            </a:fld>
            <a:endParaRPr/>
          </a:p>
        </p:txBody>
      </p:sp>
      <p:pic>
        <p:nvPicPr>
          <p:cNvPr id="11" name="Picture 10">
            <a:extLst>
              <a:ext uri="{FF2B5EF4-FFF2-40B4-BE49-F238E27FC236}">
                <a16:creationId xmlns:a16="http://schemas.microsoft.com/office/drawing/2014/main" id="{E6C8EEEF-A821-4763-9298-86BD56D6D060}"/>
              </a:ext>
            </a:extLst>
          </p:cNvPr>
          <p:cNvPicPr>
            <a:picLocks noChangeAspect="1"/>
          </p:cNvPicPr>
          <p:nvPr/>
        </p:nvPicPr>
        <p:blipFill>
          <a:blip r:embed="rId3"/>
          <a:stretch>
            <a:fillRect/>
          </a:stretch>
        </p:blipFill>
        <p:spPr>
          <a:xfrm>
            <a:off x="5075852" y="681135"/>
            <a:ext cx="7132247" cy="798568"/>
          </a:xfrm>
          <a:prstGeom prst="rect">
            <a:avLst/>
          </a:prstGeom>
        </p:spPr>
      </p:pic>
      <p:sp>
        <p:nvSpPr>
          <p:cNvPr id="4" name="TextBox 3">
            <a:extLst>
              <a:ext uri="{FF2B5EF4-FFF2-40B4-BE49-F238E27FC236}">
                <a16:creationId xmlns:a16="http://schemas.microsoft.com/office/drawing/2014/main" id="{3B41744B-A5A8-4D55-A058-EFFEC51173D1}"/>
              </a:ext>
            </a:extLst>
          </p:cNvPr>
          <p:cNvSpPr txBox="1"/>
          <p:nvPr/>
        </p:nvSpPr>
        <p:spPr>
          <a:xfrm>
            <a:off x="5818803" y="1913212"/>
            <a:ext cx="5674956" cy="4365682"/>
          </a:xfrm>
          <a:prstGeom prst="rect">
            <a:avLst/>
          </a:prstGeom>
          <a:noFill/>
        </p:spPr>
        <p:txBody>
          <a:bodyPr wrap="square" rtlCol="0">
            <a:spAutoFit/>
          </a:bodyPr>
          <a:lstStyle/>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Members of the ASIS Ottawa Certification Committee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Shaun J. Brabazon, M.Ed., CPP,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Chair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1800" b="1" dirty="0">
                <a:effectLst/>
                <a:latin typeface="Calibri" panose="020F0502020204030204" pitchFamily="34" charset="0"/>
                <a:ea typeface="Calibri" panose="020F0502020204030204" pitchFamily="34" charset="0"/>
                <a:cs typeface="Times New Roman" panose="02020603050405020304" pitchFamily="18" charset="0"/>
              </a:rPr>
              <a:t>Raphaël Duguay, PSP, CPP,</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i="1" dirty="0">
                <a:effectLst/>
                <a:latin typeface="Calibri" panose="020F0502020204030204" pitchFamily="34" charset="0"/>
                <a:ea typeface="Calibri" panose="020F0502020204030204" pitchFamily="34" charset="0"/>
                <a:cs typeface="Times New Roman" panose="02020603050405020304" pitchFamily="18" charset="0"/>
              </a:rPr>
              <a:t>ASIS Ottawa certification liaison</a:t>
            </a:r>
            <a:r>
              <a:rPr lang="fr-CA"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Al  McDougall, CISSP CPP PSP,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member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Jason Renaud, CPP,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member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Jacques Gagne, CPP,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member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Eduardo De Diego, PSP,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member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Andre St-Pierre, CPP,</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member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Allan Chabot, CPP,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member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David A. Black CPP,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member, Volunteering mission in Ukraine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Gaby Khoury, CPP,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member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2947407086"/>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3608</TotalTime>
  <Words>1752</Words>
  <Application>Microsoft Macintosh PowerPoint</Application>
  <PresentationFormat>Widescreen</PresentationFormat>
  <Paragraphs>391</Paragraphs>
  <Slides>30</Slides>
  <Notes>30</Notes>
  <HiddenSlides>0</HiddenSlides>
  <MMClips>0</MMClips>
  <ScaleCrop>false</ScaleCrop>
  <HeadingPairs>
    <vt:vector size="8" baseType="variant">
      <vt:variant>
        <vt:lpstr>Fonts Used</vt:lpstr>
      </vt:variant>
      <vt:variant>
        <vt:i4>5</vt:i4>
      </vt:variant>
      <vt:variant>
        <vt:lpstr>Theme</vt:lpstr>
      </vt:variant>
      <vt:variant>
        <vt:i4>10</vt:i4>
      </vt:variant>
      <vt:variant>
        <vt:lpstr>Slide Titles</vt:lpstr>
      </vt:variant>
      <vt:variant>
        <vt:i4>30</vt:i4>
      </vt:variant>
      <vt:variant>
        <vt:lpstr>Custom Shows</vt:lpstr>
      </vt:variant>
      <vt:variant>
        <vt:i4>1</vt:i4>
      </vt:variant>
    </vt:vector>
  </HeadingPairs>
  <TitlesOfParts>
    <vt:vector size="46" baseType="lpstr">
      <vt:lpstr>-apple-system</vt:lpstr>
      <vt:lpstr>Arial</vt:lpstr>
      <vt:lpstr>Calibri</vt:lpstr>
      <vt:lpstr>Fira Sans</vt:lpstr>
      <vt:lpstr>Symbol</vt:lpstr>
      <vt:lpstr>1_Office Theme</vt:lpstr>
      <vt:lpstr>2_Office Theme</vt:lpstr>
      <vt:lpstr>3_Office Theme</vt:lpstr>
      <vt:lpstr>6_Office Theme</vt:lpstr>
      <vt:lpstr>8_Office Theme</vt:lpstr>
      <vt:lpstr>4_Office Theme</vt:lpstr>
      <vt:lpstr>13_Office Theme</vt:lpstr>
      <vt:lpstr>5_Office Theme</vt:lpstr>
      <vt:lpstr>15_Office Theme</vt:lpstr>
      <vt:lpstr>21_Office Theme</vt:lpstr>
      <vt:lpstr>ASIS Ottawa Chapter 140 2022 AGM</vt:lpstr>
      <vt:lpstr>Chapter Sponsors</vt:lpstr>
      <vt:lpstr>Opening remarks Year in review Recognition and awards Keynote presentation Student Scholarship Elections</vt:lpstr>
      <vt:lpstr>Opening remarks from the Chapter Chair</vt:lpstr>
      <vt:lpstr>PowerPoint Presentation</vt:lpstr>
      <vt:lpstr>2023 Objectives and Strategic Plan Continued</vt:lpstr>
      <vt:lpstr>Overview of 2022 activities</vt:lpstr>
      <vt:lpstr>PowerPoint Presentation</vt:lpstr>
      <vt:lpstr>Certification achievements</vt:lpstr>
      <vt:lpstr> Building bridges</vt:lpstr>
      <vt:lpstr>Women in Security</vt:lpstr>
      <vt:lpstr>Next Gen</vt:lpstr>
      <vt:lpstr>Communication initiatives</vt:lpstr>
      <vt:lpstr>Other highlights</vt:lpstr>
      <vt:lpstr>FINANCE OVERVIEW</vt:lpstr>
      <vt:lpstr>Chapter Financial Summary</vt:lpstr>
      <vt:lpstr>Recognitions and Awards</vt:lpstr>
      <vt:lpstr>2022 ASIS Ottawa challenge coin recipients</vt:lpstr>
      <vt:lpstr>2020-22 ASIS Ottawa APP Certifications</vt:lpstr>
      <vt:lpstr>2020-22 ASIS Ottawa PSP Certifications</vt:lpstr>
      <vt:lpstr>2020-22 ASIS Ottawa CPP Certifications</vt:lpstr>
      <vt:lpstr>2020-22 Ottawa Certified members</vt:lpstr>
      <vt:lpstr>Keynote Presentation Insider Risk Management, Value and Victories</vt:lpstr>
      <vt:lpstr>2022 Student Scholarship Competition</vt:lpstr>
      <vt:lpstr>Criteria: Research, argument, analysis, clarity and format</vt:lpstr>
      <vt:lpstr>Congratulations to Aidan Scharf, Bachelor of Public Safety at Algonquin College    Onward and Upward: The Future of Business Continuity Planning</vt:lpstr>
      <vt:lpstr>Elections</vt:lpstr>
      <vt:lpstr>2023 Executive Nominations</vt:lpstr>
      <vt:lpstr>2023 Committee Nominations</vt:lpstr>
      <vt:lpstr>PowerPoint Presentation</vt:lpstr>
      <vt:lpstr>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Ottawa Chapter 140 2021 AGM</dc:title>
  <dc:creator>Tyler Stone</dc:creator>
  <cp:lastModifiedBy>Dan Corriveau</cp:lastModifiedBy>
  <cp:revision>8</cp:revision>
  <dcterms:created xsi:type="dcterms:W3CDTF">2019-10-25T18:24:21Z</dcterms:created>
  <dcterms:modified xsi:type="dcterms:W3CDTF">2022-11-23T13:53:50Z</dcterms:modified>
</cp:coreProperties>
</file>